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405" r:id="rId3"/>
    <p:sldId id="406" r:id="rId4"/>
    <p:sldId id="407" r:id="rId5"/>
    <p:sldId id="264" r:id="rId6"/>
    <p:sldId id="287" r:id="rId7"/>
    <p:sldId id="401" r:id="rId8"/>
    <p:sldId id="402" r:id="rId9"/>
    <p:sldId id="403" r:id="rId10"/>
    <p:sldId id="404" r:id="rId11"/>
    <p:sldId id="408" r:id="rId12"/>
    <p:sldId id="409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0B2229-17C0-4482-A50A-8A64E1B999C0}" v="242" dt="2026-03-23T18:36:10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rina Stickel" userId="a4171732-8b0a-4045-8fd2-56a09b18d37e" providerId="ADAL" clId="{C1CEEC72-6258-419B-BEF5-AE35465BC4C1}"/>
    <pc:docChg chg="undo custSel addSld delSld modSld sldOrd delMainMaster">
      <pc:chgData name="Sabrina Stickel" userId="a4171732-8b0a-4045-8fd2-56a09b18d37e" providerId="ADAL" clId="{C1CEEC72-6258-419B-BEF5-AE35465BC4C1}" dt="2026-03-23T18:36:20.881" v="1243" actId="1076"/>
      <pc:docMkLst>
        <pc:docMk/>
      </pc:docMkLst>
      <pc:sldChg chg="addSp delSp modSp mod setBg modAnim setClrOvrMap">
        <pc:chgData name="Sabrina Stickel" userId="a4171732-8b0a-4045-8fd2-56a09b18d37e" providerId="ADAL" clId="{C1CEEC72-6258-419B-BEF5-AE35465BC4C1}" dt="2026-03-23T17:25:32.420" v="102" actId="26606"/>
        <pc:sldMkLst>
          <pc:docMk/>
          <pc:sldMk cId="4087607235" sldId="257"/>
        </pc:sldMkLst>
        <pc:spChg chg="mod">
          <ac:chgData name="Sabrina Stickel" userId="a4171732-8b0a-4045-8fd2-56a09b18d37e" providerId="ADAL" clId="{C1CEEC72-6258-419B-BEF5-AE35465BC4C1}" dt="2026-03-23T17:25:32.420" v="102" actId="26606"/>
          <ac:spMkLst>
            <pc:docMk/>
            <pc:sldMk cId="4087607235" sldId="257"/>
            <ac:spMk id="2" creationId="{A4F49800-7ACB-391D-333D-4BD7A0AA9883}"/>
          </ac:spMkLst>
        </pc:spChg>
        <pc:spChg chg="mod">
          <ac:chgData name="Sabrina Stickel" userId="a4171732-8b0a-4045-8fd2-56a09b18d37e" providerId="ADAL" clId="{C1CEEC72-6258-419B-BEF5-AE35465BC4C1}" dt="2026-03-23T17:25:32.420" v="102" actId="26606"/>
          <ac:spMkLst>
            <pc:docMk/>
            <pc:sldMk cId="4087607235" sldId="257"/>
            <ac:spMk id="3" creationId="{B50363C6-8E84-6D5E-6174-523A866521CF}"/>
          </ac:spMkLst>
        </pc:spChg>
        <pc:spChg chg="mod">
          <ac:chgData name="Sabrina Stickel" userId="a4171732-8b0a-4045-8fd2-56a09b18d37e" providerId="ADAL" clId="{C1CEEC72-6258-419B-BEF5-AE35465BC4C1}" dt="2026-03-23T17:25:32.420" v="102" actId="26606"/>
          <ac:spMkLst>
            <pc:docMk/>
            <pc:sldMk cId="4087607235" sldId="257"/>
            <ac:spMk id="6" creationId="{E7A32403-A974-27C2-8279-A94D77FB8E01}"/>
          </ac:spMkLst>
        </pc:spChg>
        <pc:spChg chg="del">
          <ac:chgData name="Sabrina Stickel" userId="a4171732-8b0a-4045-8fd2-56a09b18d37e" providerId="ADAL" clId="{C1CEEC72-6258-419B-BEF5-AE35465BC4C1}" dt="2026-03-23T17:25:32.420" v="102" actId="26606"/>
          <ac:spMkLst>
            <pc:docMk/>
            <pc:sldMk cId="4087607235" sldId="257"/>
            <ac:spMk id="20" creationId="{ECC07320-C2CA-4E29-8481-9D9E143C7788}"/>
          </ac:spMkLst>
        </pc:spChg>
        <pc:spChg chg="del">
          <ac:chgData name="Sabrina Stickel" userId="a4171732-8b0a-4045-8fd2-56a09b18d37e" providerId="ADAL" clId="{C1CEEC72-6258-419B-BEF5-AE35465BC4C1}" dt="2026-03-23T17:25:32.420" v="102" actId="26606"/>
          <ac:spMkLst>
            <pc:docMk/>
            <pc:sldMk cId="4087607235" sldId="257"/>
            <ac:spMk id="22" creationId="{178FB36B-5BFE-42CA-BC60-1115E0D95EEC}"/>
          </ac:spMkLst>
        </pc:spChg>
        <pc:spChg chg="add">
          <ac:chgData name="Sabrina Stickel" userId="a4171732-8b0a-4045-8fd2-56a09b18d37e" providerId="ADAL" clId="{C1CEEC72-6258-419B-BEF5-AE35465BC4C1}" dt="2026-03-23T17:25:32.420" v="102" actId="26606"/>
          <ac:spMkLst>
            <pc:docMk/>
            <pc:sldMk cId="4087607235" sldId="257"/>
            <ac:spMk id="27" creationId="{71B2258F-86CA-4D4D-8270-BC05FCDEBFB3}"/>
          </ac:spMkLst>
        </pc:spChg>
        <pc:picChg chg="mod">
          <ac:chgData name="Sabrina Stickel" userId="a4171732-8b0a-4045-8fd2-56a09b18d37e" providerId="ADAL" clId="{C1CEEC72-6258-419B-BEF5-AE35465BC4C1}" dt="2026-03-23T17:25:32.420" v="102" actId="26606"/>
          <ac:picMkLst>
            <pc:docMk/>
            <pc:sldMk cId="4087607235" sldId="257"/>
            <ac:picMk id="5" creationId="{8526CCDA-8161-DE08-9C30-2232979530FB}"/>
          </ac:picMkLst>
        </pc:picChg>
      </pc:sldChg>
      <pc:sldChg chg="del ord modNotes">
        <pc:chgData name="Sabrina Stickel" userId="a4171732-8b0a-4045-8fd2-56a09b18d37e" providerId="ADAL" clId="{C1CEEC72-6258-419B-BEF5-AE35465BC4C1}" dt="2026-03-23T18:07:30.346" v="687" actId="47"/>
        <pc:sldMkLst>
          <pc:docMk/>
          <pc:sldMk cId="0" sldId="258"/>
        </pc:sldMkLst>
      </pc:sldChg>
      <pc:sldChg chg="del">
        <pc:chgData name="Sabrina Stickel" userId="a4171732-8b0a-4045-8fd2-56a09b18d37e" providerId="ADAL" clId="{C1CEEC72-6258-419B-BEF5-AE35465BC4C1}" dt="2026-03-23T17:33:30.631" v="215" actId="47"/>
        <pc:sldMkLst>
          <pc:docMk/>
          <pc:sldMk cId="0" sldId="259"/>
        </pc:sldMkLst>
      </pc:sldChg>
      <pc:sldChg chg="del">
        <pc:chgData name="Sabrina Stickel" userId="a4171732-8b0a-4045-8fd2-56a09b18d37e" providerId="ADAL" clId="{C1CEEC72-6258-419B-BEF5-AE35465BC4C1}" dt="2026-03-23T18:14:32.353" v="841" actId="47"/>
        <pc:sldMkLst>
          <pc:docMk/>
          <pc:sldMk cId="0" sldId="261"/>
        </pc:sldMkLst>
      </pc:sldChg>
      <pc:sldChg chg="del ord modNotes">
        <pc:chgData name="Sabrina Stickel" userId="a4171732-8b0a-4045-8fd2-56a09b18d37e" providerId="ADAL" clId="{C1CEEC72-6258-419B-BEF5-AE35465BC4C1}" dt="2026-03-23T18:11:53.389" v="750" actId="47"/>
        <pc:sldMkLst>
          <pc:docMk/>
          <pc:sldMk cId="0" sldId="262"/>
        </pc:sldMkLst>
      </pc:sldChg>
      <pc:sldChg chg="del ord">
        <pc:chgData name="Sabrina Stickel" userId="a4171732-8b0a-4045-8fd2-56a09b18d37e" providerId="ADAL" clId="{C1CEEC72-6258-419B-BEF5-AE35465BC4C1}" dt="2026-03-23T17:56:11.585" v="533" actId="47"/>
        <pc:sldMkLst>
          <pc:docMk/>
          <pc:sldMk cId="4066502727" sldId="263"/>
        </pc:sldMkLst>
      </pc:sldChg>
      <pc:sldChg chg="addSp delSp modSp mod delDesignElem chgLayout modNotesTx">
        <pc:chgData name="Sabrina Stickel" userId="a4171732-8b0a-4045-8fd2-56a09b18d37e" providerId="ADAL" clId="{C1CEEC72-6258-419B-BEF5-AE35465BC4C1}" dt="2026-03-23T18:35:06.119" v="1214" actId="20577"/>
        <pc:sldMkLst>
          <pc:docMk/>
          <pc:sldMk cId="1632972168" sldId="264"/>
        </pc:sldMkLst>
        <pc:spChg chg="mod ord">
          <ac:chgData name="Sabrina Stickel" userId="a4171732-8b0a-4045-8fd2-56a09b18d37e" providerId="ADAL" clId="{C1CEEC72-6258-419B-BEF5-AE35465BC4C1}" dt="2026-03-23T17:27:32.643" v="144" actId="1076"/>
          <ac:spMkLst>
            <pc:docMk/>
            <pc:sldMk cId="1632972168" sldId="264"/>
            <ac:spMk id="2" creationId="{3985F128-D5D3-442B-EDED-56CD0C17787B}"/>
          </ac:spMkLst>
        </pc:spChg>
        <pc:spChg chg="del">
          <ac:chgData name="Sabrina Stickel" userId="a4171732-8b0a-4045-8fd2-56a09b18d37e" providerId="ADAL" clId="{C1CEEC72-6258-419B-BEF5-AE35465BC4C1}" dt="2026-03-23T17:26:51.719" v="138" actId="478"/>
          <ac:spMkLst>
            <pc:docMk/>
            <pc:sldMk cId="1632972168" sldId="264"/>
            <ac:spMk id="3" creationId="{26FB333C-7D45-0315-CB64-C261C74AB5A4}"/>
          </ac:spMkLst>
        </pc:spChg>
        <pc:spChg chg="add del mod">
          <ac:chgData name="Sabrina Stickel" userId="a4171732-8b0a-4045-8fd2-56a09b18d37e" providerId="ADAL" clId="{C1CEEC72-6258-419B-BEF5-AE35465BC4C1}" dt="2026-03-23T17:27:03.308" v="139" actId="700"/>
          <ac:spMkLst>
            <pc:docMk/>
            <pc:sldMk cId="1632972168" sldId="264"/>
            <ac:spMk id="8" creationId="{BE9BEC27-1AAB-C472-0EB8-67513D850E7C}"/>
          </ac:spMkLst>
        </pc:spChg>
        <pc:spChg chg="del">
          <ac:chgData name="Sabrina Stickel" userId="a4171732-8b0a-4045-8fd2-56a09b18d37e" providerId="ADAL" clId="{C1CEEC72-6258-419B-BEF5-AE35465BC4C1}" dt="2026-03-23T17:27:03.308" v="139" actId="700"/>
          <ac:spMkLst>
            <pc:docMk/>
            <pc:sldMk cId="1632972168" sldId="264"/>
            <ac:spMk id="9" creationId="{5A59F003-E00A-43F9-91DC-CC54E3B87466}"/>
          </ac:spMkLst>
        </pc:spChg>
        <pc:spChg chg="add del mod ord">
          <ac:chgData name="Sabrina Stickel" userId="a4171732-8b0a-4045-8fd2-56a09b18d37e" providerId="ADAL" clId="{C1CEEC72-6258-419B-BEF5-AE35465BC4C1}" dt="2026-03-23T17:27:09.504" v="140" actId="478"/>
          <ac:spMkLst>
            <pc:docMk/>
            <pc:sldMk cId="1632972168" sldId="264"/>
            <ac:spMk id="10" creationId="{9745CE1C-4709-FA64-4536-6A264032E442}"/>
          </ac:spMkLst>
        </pc:spChg>
        <pc:spChg chg="del">
          <ac:chgData name="Sabrina Stickel" userId="a4171732-8b0a-4045-8fd2-56a09b18d37e" providerId="ADAL" clId="{C1CEEC72-6258-419B-BEF5-AE35465BC4C1}" dt="2026-03-23T17:27:03.308" v="139" actId="700"/>
          <ac:spMkLst>
            <pc:docMk/>
            <pc:sldMk cId="1632972168" sldId="264"/>
            <ac:spMk id="11" creationId="{D74A4382-E3AD-430A-9A1F-DFA3E0E77A7D}"/>
          </ac:spMkLst>
        </pc:spChg>
        <pc:spChg chg="del">
          <ac:chgData name="Sabrina Stickel" userId="a4171732-8b0a-4045-8fd2-56a09b18d37e" providerId="ADAL" clId="{C1CEEC72-6258-419B-BEF5-AE35465BC4C1}" dt="2026-03-23T17:27:03.308" v="139" actId="700"/>
          <ac:spMkLst>
            <pc:docMk/>
            <pc:sldMk cId="1632972168" sldId="264"/>
            <ac:spMk id="13" creationId="{79F40191-0F44-4FD1-82CC-ACB507C14BE6}"/>
          </ac:spMkLst>
        </pc:spChg>
      </pc:sldChg>
      <pc:sldChg chg="del">
        <pc:chgData name="Sabrina Stickel" userId="a4171732-8b0a-4045-8fd2-56a09b18d37e" providerId="ADAL" clId="{C1CEEC72-6258-419B-BEF5-AE35465BC4C1}" dt="2026-03-23T18:13:54.701" v="836" actId="47"/>
        <pc:sldMkLst>
          <pc:docMk/>
          <pc:sldMk cId="1261705746" sldId="265"/>
        </pc:sldMkLst>
      </pc:sldChg>
      <pc:sldChg chg="del">
        <pc:chgData name="Sabrina Stickel" userId="a4171732-8b0a-4045-8fd2-56a09b18d37e" providerId="ADAL" clId="{C1CEEC72-6258-419B-BEF5-AE35465BC4C1}" dt="2026-03-23T18:13:53.511" v="835" actId="47"/>
        <pc:sldMkLst>
          <pc:docMk/>
          <pc:sldMk cId="4247923526" sldId="267"/>
        </pc:sldMkLst>
      </pc:sldChg>
      <pc:sldChg chg="addSp delSp modSp del mod">
        <pc:chgData name="Sabrina Stickel" userId="a4171732-8b0a-4045-8fd2-56a09b18d37e" providerId="ADAL" clId="{C1CEEC72-6258-419B-BEF5-AE35465BC4C1}" dt="2026-03-23T17:26:38.759" v="108" actId="47"/>
        <pc:sldMkLst>
          <pc:docMk/>
          <pc:sldMk cId="1806266143" sldId="269"/>
        </pc:sldMkLst>
        <pc:spChg chg="mod">
          <ac:chgData name="Sabrina Stickel" userId="a4171732-8b0a-4045-8fd2-56a09b18d37e" providerId="ADAL" clId="{C1CEEC72-6258-419B-BEF5-AE35465BC4C1}" dt="2026-03-23T17:26:17.798" v="107" actId="1076"/>
          <ac:spMkLst>
            <pc:docMk/>
            <pc:sldMk cId="1806266143" sldId="269"/>
            <ac:spMk id="2" creationId="{A488D298-F75B-8137-5364-DE5C408FBFF8}"/>
          </ac:spMkLst>
        </pc:spChg>
        <pc:spChg chg="del mod">
          <ac:chgData name="Sabrina Stickel" userId="a4171732-8b0a-4045-8fd2-56a09b18d37e" providerId="ADAL" clId="{C1CEEC72-6258-419B-BEF5-AE35465BC4C1}" dt="2026-03-23T17:26:01.327" v="104" actId="478"/>
          <ac:spMkLst>
            <pc:docMk/>
            <pc:sldMk cId="1806266143" sldId="269"/>
            <ac:spMk id="3" creationId="{46F6D252-BA0E-7B16-4BF1-EB6FE5A91A87}"/>
          </ac:spMkLst>
        </pc:spChg>
        <pc:spChg chg="add del mod">
          <ac:chgData name="Sabrina Stickel" userId="a4171732-8b0a-4045-8fd2-56a09b18d37e" providerId="ADAL" clId="{C1CEEC72-6258-419B-BEF5-AE35465BC4C1}" dt="2026-03-23T17:26:08.275" v="105" actId="478"/>
          <ac:spMkLst>
            <pc:docMk/>
            <pc:sldMk cId="1806266143" sldId="269"/>
            <ac:spMk id="8" creationId="{D822A36D-3454-2298-283E-50F07F61CE58}"/>
          </ac:spMkLst>
        </pc:spChg>
        <pc:spChg chg="del">
          <ac:chgData name="Sabrina Stickel" userId="a4171732-8b0a-4045-8fd2-56a09b18d37e" providerId="ADAL" clId="{C1CEEC72-6258-419B-BEF5-AE35465BC4C1}" dt="2026-03-23T17:25:56.777" v="103" actId="26606"/>
          <ac:spMkLst>
            <pc:docMk/>
            <pc:sldMk cId="1806266143" sldId="269"/>
            <ac:spMk id="22" creationId="{5A59F003-E00A-43F9-91DC-CC54E3B87466}"/>
          </ac:spMkLst>
        </pc:spChg>
        <pc:spChg chg="del">
          <ac:chgData name="Sabrina Stickel" userId="a4171732-8b0a-4045-8fd2-56a09b18d37e" providerId="ADAL" clId="{C1CEEC72-6258-419B-BEF5-AE35465BC4C1}" dt="2026-03-23T17:25:56.777" v="103" actId="26606"/>
          <ac:spMkLst>
            <pc:docMk/>
            <pc:sldMk cId="1806266143" sldId="269"/>
            <ac:spMk id="24" creationId="{D74A4382-E3AD-430A-9A1F-DFA3E0E77A7D}"/>
          </ac:spMkLst>
        </pc:spChg>
        <pc:spChg chg="del">
          <ac:chgData name="Sabrina Stickel" userId="a4171732-8b0a-4045-8fd2-56a09b18d37e" providerId="ADAL" clId="{C1CEEC72-6258-419B-BEF5-AE35465BC4C1}" dt="2026-03-23T17:25:56.777" v="103" actId="26606"/>
          <ac:spMkLst>
            <pc:docMk/>
            <pc:sldMk cId="1806266143" sldId="269"/>
            <ac:spMk id="26" creationId="{79F40191-0F44-4FD1-82CC-ACB507C14BE6}"/>
          </ac:spMkLst>
        </pc:spChg>
        <pc:spChg chg="add">
          <ac:chgData name="Sabrina Stickel" userId="a4171732-8b0a-4045-8fd2-56a09b18d37e" providerId="ADAL" clId="{C1CEEC72-6258-419B-BEF5-AE35465BC4C1}" dt="2026-03-23T17:25:56.777" v="103" actId="26606"/>
          <ac:spMkLst>
            <pc:docMk/>
            <pc:sldMk cId="1806266143" sldId="269"/>
            <ac:spMk id="31" creationId="{6F828D28-8E09-41CC-8229-3070B5467A96}"/>
          </ac:spMkLst>
        </pc:spChg>
        <pc:spChg chg="add">
          <ac:chgData name="Sabrina Stickel" userId="a4171732-8b0a-4045-8fd2-56a09b18d37e" providerId="ADAL" clId="{C1CEEC72-6258-419B-BEF5-AE35465BC4C1}" dt="2026-03-23T17:25:56.777" v="103" actId="26606"/>
          <ac:spMkLst>
            <pc:docMk/>
            <pc:sldMk cId="1806266143" sldId="269"/>
            <ac:spMk id="33" creationId="{D5B012D8-7F27-4758-9AC6-C889B154BD73}"/>
          </ac:spMkLst>
        </pc:spChg>
        <pc:spChg chg="add">
          <ac:chgData name="Sabrina Stickel" userId="a4171732-8b0a-4045-8fd2-56a09b18d37e" providerId="ADAL" clId="{C1CEEC72-6258-419B-BEF5-AE35465BC4C1}" dt="2026-03-23T17:25:56.777" v="103" actId="26606"/>
          <ac:spMkLst>
            <pc:docMk/>
            <pc:sldMk cId="1806266143" sldId="269"/>
            <ac:spMk id="35" creationId="{4063B759-00FC-46D1-9898-8E8625268FAF}"/>
          </ac:spMkLst>
        </pc:spChg>
        <pc:picChg chg="mod">
          <ac:chgData name="Sabrina Stickel" userId="a4171732-8b0a-4045-8fd2-56a09b18d37e" providerId="ADAL" clId="{C1CEEC72-6258-419B-BEF5-AE35465BC4C1}" dt="2026-03-23T17:25:56.777" v="103" actId="26606"/>
          <ac:picMkLst>
            <pc:docMk/>
            <pc:sldMk cId="1806266143" sldId="269"/>
            <ac:picMk id="5" creationId="{520AFB68-CF09-6D10-B906-068791795F33}"/>
          </ac:picMkLst>
        </pc:picChg>
      </pc:sldChg>
      <pc:sldChg chg="modSp mod">
        <pc:chgData name="Sabrina Stickel" userId="a4171732-8b0a-4045-8fd2-56a09b18d37e" providerId="ADAL" clId="{C1CEEC72-6258-419B-BEF5-AE35465BC4C1}" dt="2026-03-23T17:28:29.239" v="149" actId="1076"/>
        <pc:sldMkLst>
          <pc:docMk/>
          <pc:sldMk cId="1971967517" sldId="287"/>
        </pc:sldMkLst>
        <pc:spChg chg="mod">
          <ac:chgData name="Sabrina Stickel" userId="a4171732-8b0a-4045-8fd2-56a09b18d37e" providerId="ADAL" clId="{C1CEEC72-6258-419B-BEF5-AE35465BC4C1}" dt="2026-03-23T17:28:29.239" v="149" actId="1076"/>
          <ac:spMkLst>
            <pc:docMk/>
            <pc:sldMk cId="1971967517" sldId="287"/>
            <ac:spMk id="2" creationId="{E79AEEDE-5DA7-989D-2F21-76E00B3437BF}"/>
          </ac:spMkLst>
        </pc:spChg>
        <pc:picChg chg="mod">
          <ac:chgData name="Sabrina Stickel" userId="a4171732-8b0a-4045-8fd2-56a09b18d37e" providerId="ADAL" clId="{C1CEEC72-6258-419B-BEF5-AE35465BC4C1}" dt="2026-03-23T17:28:23.627" v="148"/>
          <ac:picMkLst>
            <pc:docMk/>
            <pc:sldMk cId="1971967517" sldId="287"/>
            <ac:picMk id="4" creationId="{43542D21-56CE-F391-E187-18770C2E9C2A}"/>
          </ac:picMkLst>
        </pc:picChg>
      </pc:sldChg>
      <pc:sldChg chg="del">
        <pc:chgData name="Sabrina Stickel" userId="a4171732-8b0a-4045-8fd2-56a09b18d37e" providerId="ADAL" clId="{C1CEEC72-6258-419B-BEF5-AE35465BC4C1}" dt="2026-03-23T17:28:35.952" v="150" actId="47"/>
        <pc:sldMkLst>
          <pc:docMk/>
          <pc:sldMk cId="2871825176" sldId="292"/>
        </pc:sldMkLst>
      </pc:sldChg>
      <pc:sldChg chg="del">
        <pc:chgData name="Sabrina Stickel" userId="a4171732-8b0a-4045-8fd2-56a09b18d37e" providerId="ADAL" clId="{C1CEEC72-6258-419B-BEF5-AE35465BC4C1}" dt="2026-03-23T17:27:35.814" v="145" actId="47"/>
        <pc:sldMkLst>
          <pc:docMk/>
          <pc:sldMk cId="0" sldId="400"/>
        </pc:sldMkLst>
      </pc:sldChg>
      <pc:sldChg chg="addSp delSp modSp mod modAnim">
        <pc:chgData name="Sabrina Stickel" userId="a4171732-8b0a-4045-8fd2-56a09b18d37e" providerId="ADAL" clId="{C1CEEC72-6258-419B-BEF5-AE35465BC4C1}" dt="2026-03-23T18:36:20.881" v="1243" actId="1076"/>
        <pc:sldMkLst>
          <pc:docMk/>
          <pc:sldMk cId="211314763" sldId="401"/>
        </pc:sldMkLst>
        <pc:spChg chg="add mod">
          <ac:chgData name="Sabrina Stickel" userId="a4171732-8b0a-4045-8fd2-56a09b18d37e" providerId="ADAL" clId="{C1CEEC72-6258-419B-BEF5-AE35465BC4C1}" dt="2026-03-23T18:36:20.881" v="1243" actId="1076"/>
          <ac:spMkLst>
            <pc:docMk/>
            <pc:sldMk cId="211314763" sldId="401"/>
            <ac:spMk id="6" creationId="{35D30F38-E4AD-B434-CA24-E5FD5FB708C2}"/>
          </ac:spMkLst>
        </pc:spChg>
        <pc:picChg chg="del">
          <ac:chgData name="Sabrina Stickel" userId="a4171732-8b0a-4045-8fd2-56a09b18d37e" providerId="ADAL" clId="{C1CEEC72-6258-419B-BEF5-AE35465BC4C1}" dt="2026-03-23T18:35:42.347" v="1215" actId="478"/>
          <ac:picMkLst>
            <pc:docMk/>
            <pc:sldMk cId="211314763" sldId="401"/>
            <ac:picMk id="2" creationId="{322D0E4F-F957-0B1E-F956-91E694BA6C2C}"/>
          </ac:picMkLst>
        </pc:picChg>
        <pc:picChg chg="add mod">
          <ac:chgData name="Sabrina Stickel" userId="a4171732-8b0a-4045-8fd2-56a09b18d37e" providerId="ADAL" clId="{C1CEEC72-6258-419B-BEF5-AE35465BC4C1}" dt="2026-03-23T18:35:56.275" v="1216" actId="931"/>
          <ac:picMkLst>
            <pc:docMk/>
            <pc:sldMk cId="211314763" sldId="401"/>
            <ac:picMk id="4" creationId="{F7CE0B9B-01F9-E41A-AB87-338EF4B68774}"/>
          </ac:picMkLst>
        </pc:picChg>
      </pc:sldChg>
      <pc:sldChg chg="addSp modSp mod modAnim">
        <pc:chgData name="Sabrina Stickel" userId="a4171732-8b0a-4045-8fd2-56a09b18d37e" providerId="ADAL" clId="{C1CEEC72-6258-419B-BEF5-AE35465BC4C1}" dt="2026-03-23T17:29:48.969" v="159" actId="1076"/>
        <pc:sldMkLst>
          <pc:docMk/>
          <pc:sldMk cId="3208574273" sldId="402"/>
        </pc:sldMkLst>
        <pc:spChg chg="add mod">
          <ac:chgData name="Sabrina Stickel" userId="a4171732-8b0a-4045-8fd2-56a09b18d37e" providerId="ADAL" clId="{C1CEEC72-6258-419B-BEF5-AE35465BC4C1}" dt="2026-03-23T17:29:48.969" v="159" actId="1076"/>
          <ac:spMkLst>
            <pc:docMk/>
            <pc:sldMk cId="3208574273" sldId="402"/>
            <ac:spMk id="6" creationId="{2F23AD4A-6F03-4470-7B46-FF3CEC053545}"/>
          </ac:spMkLst>
        </pc:spChg>
      </pc:sldChg>
      <pc:sldChg chg="addSp modSp mod modAnim">
        <pc:chgData name="Sabrina Stickel" userId="a4171732-8b0a-4045-8fd2-56a09b18d37e" providerId="ADAL" clId="{C1CEEC72-6258-419B-BEF5-AE35465BC4C1}" dt="2026-03-23T17:32:16.585" v="194" actId="1076"/>
        <pc:sldMkLst>
          <pc:docMk/>
          <pc:sldMk cId="1193871392" sldId="403"/>
        </pc:sldMkLst>
        <pc:spChg chg="add mod">
          <ac:chgData name="Sabrina Stickel" userId="a4171732-8b0a-4045-8fd2-56a09b18d37e" providerId="ADAL" clId="{C1CEEC72-6258-419B-BEF5-AE35465BC4C1}" dt="2026-03-23T17:32:16.585" v="194" actId="1076"/>
          <ac:spMkLst>
            <pc:docMk/>
            <pc:sldMk cId="1193871392" sldId="403"/>
            <ac:spMk id="12" creationId="{70CF68BF-16D9-E5DD-203E-3A74654B1DA5}"/>
          </ac:spMkLst>
        </pc:spChg>
        <pc:picChg chg="add mod">
          <ac:chgData name="Sabrina Stickel" userId="a4171732-8b0a-4045-8fd2-56a09b18d37e" providerId="ADAL" clId="{C1CEEC72-6258-419B-BEF5-AE35465BC4C1}" dt="2026-03-23T17:29:55.941" v="160"/>
          <ac:picMkLst>
            <pc:docMk/>
            <pc:sldMk cId="1193871392" sldId="403"/>
            <ac:picMk id="11" creationId="{1D2A1DD7-F7F0-7476-0FE8-0893FAFCA8E2}"/>
          </ac:picMkLst>
        </pc:picChg>
      </pc:sldChg>
      <pc:sldChg chg="addSp modSp mod modAnim">
        <pc:chgData name="Sabrina Stickel" userId="a4171732-8b0a-4045-8fd2-56a09b18d37e" providerId="ADAL" clId="{C1CEEC72-6258-419B-BEF5-AE35465BC4C1}" dt="2026-03-23T17:32:56.841" v="214" actId="1076"/>
        <pc:sldMkLst>
          <pc:docMk/>
          <pc:sldMk cId="1790784716" sldId="404"/>
        </pc:sldMkLst>
        <pc:spChg chg="add mod">
          <ac:chgData name="Sabrina Stickel" userId="a4171732-8b0a-4045-8fd2-56a09b18d37e" providerId="ADAL" clId="{C1CEEC72-6258-419B-BEF5-AE35465BC4C1}" dt="2026-03-23T17:32:56.841" v="214" actId="1076"/>
          <ac:spMkLst>
            <pc:docMk/>
            <pc:sldMk cId="1790784716" sldId="404"/>
            <ac:spMk id="12" creationId="{F5B99CFE-2323-1C1A-135E-1C36DCAAA365}"/>
          </ac:spMkLst>
        </pc:spChg>
      </pc:sldChg>
      <pc:sldChg chg="addSp delSp modSp new mod setBg modAnim">
        <pc:chgData name="Sabrina Stickel" userId="a4171732-8b0a-4045-8fd2-56a09b18d37e" providerId="ADAL" clId="{C1CEEC72-6258-419B-BEF5-AE35465BC4C1}" dt="2026-03-23T17:55:45.276" v="532"/>
        <pc:sldMkLst>
          <pc:docMk/>
          <pc:sldMk cId="605052550" sldId="405"/>
        </pc:sldMkLst>
        <pc:spChg chg="del mod">
          <ac:chgData name="Sabrina Stickel" userId="a4171732-8b0a-4045-8fd2-56a09b18d37e" providerId="ADAL" clId="{C1CEEC72-6258-419B-BEF5-AE35465BC4C1}" dt="2026-03-23T17:35:26.112" v="261" actId="478"/>
          <ac:spMkLst>
            <pc:docMk/>
            <pc:sldMk cId="605052550" sldId="405"/>
            <ac:spMk id="2" creationId="{27D26B93-DB74-A982-12C8-5C52965A5B38}"/>
          </ac:spMkLst>
        </pc:spChg>
        <pc:spChg chg="del mod">
          <ac:chgData name="Sabrina Stickel" userId="a4171732-8b0a-4045-8fd2-56a09b18d37e" providerId="ADAL" clId="{C1CEEC72-6258-419B-BEF5-AE35465BC4C1}" dt="2026-03-23T17:46:44.741" v="417" actId="478"/>
          <ac:spMkLst>
            <pc:docMk/>
            <pc:sldMk cId="605052550" sldId="405"/>
            <ac:spMk id="3" creationId="{E670726D-145B-1676-47FE-A8387F320121}"/>
          </ac:spMkLst>
        </pc:spChg>
        <pc:spChg chg="add mod">
          <ac:chgData name="Sabrina Stickel" userId="a4171732-8b0a-4045-8fd2-56a09b18d37e" providerId="ADAL" clId="{C1CEEC72-6258-419B-BEF5-AE35465BC4C1}" dt="2026-03-23T17:43:04.666" v="343" actId="1076"/>
          <ac:spMkLst>
            <pc:docMk/>
            <pc:sldMk cId="605052550" sldId="405"/>
            <ac:spMk id="6" creationId="{A9920888-B202-99C1-CE9E-F608EDCA9488}"/>
          </ac:spMkLst>
        </pc:spChg>
        <pc:spChg chg="add del mod">
          <ac:chgData name="Sabrina Stickel" userId="a4171732-8b0a-4045-8fd2-56a09b18d37e" providerId="ADAL" clId="{C1CEEC72-6258-419B-BEF5-AE35465BC4C1}" dt="2026-03-23T17:43:27.938" v="348" actId="478"/>
          <ac:spMkLst>
            <pc:docMk/>
            <pc:sldMk cId="605052550" sldId="405"/>
            <ac:spMk id="7" creationId="{1C795374-0530-7098-C41E-2912FABD925E}"/>
          </ac:spMkLst>
        </pc:spChg>
        <pc:spChg chg="add mod">
          <ac:chgData name="Sabrina Stickel" userId="a4171732-8b0a-4045-8fd2-56a09b18d37e" providerId="ADAL" clId="{C1CEEC72-6258-419B-BEF5-AE35465BC4C1}" dt="2026-03-23T17:51:14.460" v="476" actId="1076"/>
          <ac:spMkLst>
            <pc:docMk/>
            <pc:sldMk cId="605052550" sldId="405"/>
            <ac:spMk id="8" creationId="{2BAF2A85-3EEB-B3BF-4A5F-11B8E901AAC1}"/>
          </ac:spMkLst>
        </pc:spChg>
        <pc:spChg chg="add mod">
          <ac:chgData name="Sabrina Stickel" userId="a4171732-8b0a-4045-8fd2-56a09b18d37e" providerId="ADAL" clId="{C1CEEC72-6258-419B-BEF5-AE35465BC4C1}" dt="2026-03-23T17:44:48.203" v="407" actId="14100"/>
          <ac:spMkLst>
            <pc:docMk/>
            <pc:sldMk cId="605052550" sldId="405"/>
            <ac:spMk id="9" creationId="{772DD53F-6A49-F030-A3DC-97A3E966CB89}"/>
          </ac:spMkLst>
        </pc:spChg>
        <pc:spChg chg="add mod">
          <ac:chgData name="Sabrina Stickel" userId="a4171732-8b0a-4045-8fd2-56a09b18d37e" providerId="ADAL" clId="{C1CEEC72-6258-419B-BEF5-AE35465BC4C1}" dt="2026-03-23T17:52:25.900" v="491" actId="1076"/>
          <ac:spMkLst>
            <pc:docMk/>
            <pc:sldMk cId="605052550" sldId="405"/>
            <ac:spMk id="10" creationId="{907AFCEB-DA34-15F5-8138-696DEC270CC1}"/>
          </ac:spMkLst>
        </pc:spChg>
        <pc:spChg chg="add mod">
          <ac:chgData name="Sabrina Stickel" userId="a4171732-8b0a-4045-8fd2-56a09b18d37e" providerId="ADAL" clId="{C1CEEC72-6258-419B-BEF5-AE35465BC4C1}" dt="2026-03-23T17:49:55.014" v="464" actId="1076"/>
          <ac:spMkLst>
            <pc:docMk/>
            <pc:sldMk cId="605052550" sldId="405"/>
            <ac:spMk id="11" creationId="{A463542A-9A5C-4C3A-DFBA-6C583F911972}"/>
          </ac:spMkLst>
        </pc:spChg>
        <pc:spChg chg="add mod">
          <ac:chgData name="Sabrina Stickel" userId="a4171732-8b0a-4045-8fd2-56a09b18d37e" providerId="ADAL" clId="{C1CEEC72-6258-419B-BEF5-AE35465BC4C1}" dt="2026-03-23T17:54:08.492" v="515" actId="14100"/>
          <ac:spMkLst>
            <pc:docMk/>
            <pc:sldMk cId="605052550" sldId="405"/>
            <ac:spMk id="16" creationId="{66F15B7A-06A9-2408-ACF3-8B3BAB5D62BC}"/>
          </ac:spMkLst>
        </pc:spChg>
        <pc:spChg chg="add del mod">
          <ac:chgData name="Sabrina Stickel" userId="a4171732-8b0a-4045-8fd2-56a09b18d37e" providerId="ADAL" clId="{C1CEEC72-6258-419B-BEF5-AE35465BC4C1}" dt="2026-03-23T17:46:48.165" v="418" actId="478"/>
          <ac:spMkLst>
            <pc:docMk/>
            <pc:sldMk cId="605052550" sldId="405"/>
            <ac:spMk id="18" creationId="{F2153FEF-DF0B-DB07-302C-EB9CEB4E94F6}"/>
          </ac:spMkLst>
        </pc:spChg>
        <pc:spChg chg="add mod">
          <ac:chgData name="Sabrina Stickel" userId="a4171732-8b0a-4045-8fd2-56a09b18d37e" providerId="ADAL" clId="{C1CEEC72-6258-419B-BEF5-AE35465BC4C1}" dt="2026-03-23T17:50:59.538" v="474" actId="208"/>
          <ac:spMkLst>
            <pc:docMk/>
            <pc:sldMk cId="605052550" sldId="405"/>
            <ac:spMk id="19" creationId="{BCA57DA6-BF76-2376-2812-858B224A808C}"/>
          </ac:spMkLst>
        </pc:spChg>
        <pc:spChg chg="add del">
          <ac:chgData name="Sabrina Stickel" userId="a4171732-8b0a-4045-8fd2-56a09b18d37e" providerId="ADAL" clId="{C1CEEC72-6258-419B-BEF5-AE35465BC4C1}" dt="2026-03-23T17:47:28.557" v="425" actId="478"/>
          <ac:spMkLst>
            <pc:docMk/>
            <pc:sldMk cId="605052550" sldId="405"/>
            <ac:spMk id="20" creationId="{2CDC9312-DA4F-38EB-5BD8-72A72E158FBE}"/>
          </ac:spMkLst>
        </pc:spChg>
        <pc:spChg chg="add mod">
          <ac:chgData name="Sabrina Stickel" userId="a4171732-8b0a-4045-8fd2-56a09b18d37e" providerId="ADAL" clId="{C1CEEC72-6258-419B-BEF5-AE35465BC4C1}" dt="2026-03-23T17:55:00.953" v="525" actId="1076"/>
          <ac:spMkLst>
            <pc:docMk/>
            <pc:sldMk cId="605052550" sldId="405"/>
            <ac:spMk id="21" creationId="{CFA9C235-471D-CDF0-ABE9-04E51E1E55C6}"/>
          </ac:spMkLst>
        </pc:spChg>
        <pc:spChg chg="add mod">
          <ac:chgData name="Sabrina Stickel" userId="a4171732-8b0a-4045-8fd2-56a09b18d37e" providerId="ADAL" clId="{C1CEEC72-6258-419B-BEF5-AE35465BC4C1}" dt="2026-03-23T17:51:21.049" v="477" actId="13822"/>
          <ac:spMkLst>
            <pc:docMk/>
            <pc:sldMk cId="605052550" sldId="405"/>
            <ac:spMk id="22" creationId="{BBF63DC1-3640-E99D-8039-0ABFB4244032}"/>
          </ac:spMkLst>
        </pc:spChg>
        <pc:picChg chg="add mod">
          <ac:chgData name="Sabrina Stickel" userId="a4171732-8b0a-4045-8fd2-56a09b18d37e" providerId="ADAL" clId="{C1CEEC72-6258-419B-BEF5-AE35465BC4C1}" dt="2026-03-23T17:42:48.132" v="338" actId="1076"/>
          <ac:picMkLst>
            <pc:docMk/>
            <pc:sldMk cId="605052550" sldId="405"/>
            <ac:picMk id="5" creationId="{8E2DEFDD-39AF-60BC-484C-878410BC2561}"/>
          </ac:picMkLst>
        </pc:picChg>
        <pc:picChg chg="add mod">
          <ac:chgData name="Sabrina Stickel" userId="a4171732-8b0a-4045-8fd2-56a09b18d37e" providerId="ADAL" clId="{C1CEEC72-6258-419B-BEF5-AE35465BC4C1}" dt="2026-03-23T17:54:13.317" v="516" actId="1076"/>
          <ac:picMkLst>
            <pc:docMk/>
            <pc:sldMk cId="605052550" sldId="405"/>
            <ac:picMk id="13" creationId="{B7AB6630-DB60-FFE3-5A4E-1099015A52CB}"/>
          </ac:picMkLst>
        </pc:picChg>
        <pc:picChg chg="add mod ord">
          <ac:chgData name="Sabrina Stickel" userId="a4171732-8b0a-4045-8fd2-56a09b18d37e" providerId="ADAL" clId="{C1CEEC72-6258-419B-BEF5-AE35465BC4C1}" dt="2026-03-23T17:51:44.309" v="482" actId="207"/>
          <ac:picMkLst>
            <pc:docMk/>
            <pc:sldMk cId="605052550" sldId="405"/>
            <ac:picMk id="15" creationId="{3ED7D601-CE12-CEE2-C3D7-F9891D8296D0}"/>
          </ac:picMkLst>
        </pc:picChg>
      </pc:sldChg>
      <pc:sldChg chg="addSp delSp modSp new mod setBg">
        <pc:chgData name="Sabrina Stickel" userId="a4171732-8b0a-4045-8fd2-56a09b18d37e" providerId="ADAL" clId="{C1CEEC72-6258-419B-BEF5-AE35465BC4C1}" dt="2026-03-23T18:32:53.860" v="947" actId="404"/>
        <pc:sldMkLst>
          <pc:docMk/>
          <pc:sldMk cId="911084363" sldId="406"/>
        </pc:sldMkLst>
        <pc:spChg chg="del">
          <ac:chgData name="Sabrina Stickel" userId="a4171732-8b0a-4045-8fd2-56a09b18d37e" providerId="ADAL" clId="{C1CEEC72-6258-419B-BEF5-AE35465BC4C1}" dt="2026-03-23T17:56:38.139" v="535" actId="478"/>
          <ac:spMkLst>
            <pc:docMk/>
            <pc:sldMk cId="911084363" sldId="406"/>
            <ac:spMk id="2" creationId="{28DD2A9D-7216-DC56-DA2D-0F644C5A084F}"/>
          </ac:spMkLst>
        </pc:spChg>
        <pc:spChg chg="del mod">
          <ac:chgData name="Sabrina Stickel" userId="a4171732-8b0a-4045-8fd2-56a09b18d37e" providerId="ADAL" clId="{C1CEEC72-6258-419B-BEF5-AE35465BC4C1}" dt="2026-03-23T17:58:03.363" v="540" actId="1032"/>
          <ac:spMkLst>
            <pc:docMk/>
            <pc:sldMk cId="911084363" sldId="406"/>
            <ac:spMk id="3" creationId="{D24AAF22-6B49-A200-A260-65676F5D0AF1}"/>
          </ac:spMkLst>
        </pc:spChg>
        <pc:graphicFrameChg chg="add mod modGraphic">
          <ac:chgData name="Sabrina Stickel" userId="a4171732-8b0a-4045-8fd2-56a09b18d37e" providerId="ADAL" clId="{C1CEEC72-6258-419B-BEF5-AE35465BC4C1}" dt="2026-03-23T18:32:53.860" v="947" actId="404"/>
          <ac:graphicFrameMkLst>
            <pc:docMk/>
            <pc:sldMk cId="911084363" sldId="406"/>
            <ac:graphicFrameMk id="4" creationId="{B29E9B66-23ED-51D1-03CD-0DD0F08FA22A}"/>
          </ac:graphicFrameMkLst>
        </pc:graphicFrameChg>
        <pc:picChg chg="add mod">
          <ac:chgData name="Sabrina Stickel" userId="a4171732-8b0a-4045-8fd2-56a09b18d37e" providerId="ADAL" clId="{C1CEEC72-6258-419B-BEF5-AE35465BC4C1}" dt="2026-03-23T18:07:10.534" v="681" actId="1076"/>
          <ac:picMkLst>
            <pc:docMk/>
            <pc:sldMk cId="911084363" sldId="406"/>
            <ac:picMk id="6" creationId="{1DE83018-9499-92B6-1592-198BE9F5AA0D}"/>
          </ac:picMkLst>
        </pc:picChg>
        <pc:picChg chg="add del mod">
          <ac:chgData name="Sabrina Stickel" userId="a4171732-8b0a-4045-8fd2-56a09b18d37e" providerId="ADAL" clId="{C1CEEC72-6258-419B-BEF5-AE35465BC4C1}" dt="2026-03-23T18:07:26.826" v="686" actId="478"/>
          <ac:picMkLst>
            <pc:docMk/>
            <pc:sldMk cId="911084363" sldId="406"/>
            <ac:picMk id="8" creationId="{83EB0A1E-3736-7751-5F9F-3D7F52DD2C3F}"/>
          </ac:picMkLst>
        </pc:picChg>
      </pc:sldChg>
      <pc:sldChg chg="addSp delSp modSp new mod setBg modClrScheme chgLayout modNotesTx">
        <pc:chgData name="Sabrina Stickel" userId="a4171732-8b0a-4045-8fd2-56a09b18d37e" providerId="ADAL" clId="{C1CEEC72-6258-419B-BEF5-AE35465BC4C1}" dt="2026-03-23T18:35:00.047" v="1213" actId="5793"/>
        <pc:sldMkLst>
          <pc:docMk/>
          <pc:sldMk cId="4141192383" sldId="407"/>
        </pc:sldMkLst>
        <pc:spChg chg="del mod ord">
          <ac:chgData name="Sabrina Stickel" userId="a4171732-8b0a-4045-8fd2-56a09b18d37e" providerId="ADAL" clId="{C1CEEC72-6258-419B-BEF5-AE35465BC4C1}" dt="2026-03-23T18:08:02.749" v="689" actId="700"/>
          <ac:spMkLst>
            <pc:docMk/>
            <pc:sldMk cId="4141192383" sldId="407"/>
            <ac:spMk id="2" creationId="{6C6BABA4-DF31-39FC-8D99-965167782E60}"/>
          </ac:spMkLst>
        </pc:spChg>
        <pc:spChg chg="del mod ord">
          <ac:chgData name="Sabrina Stickel" userId="a4171732-8b0a-4045-8fd2-56a09b18d37e" providerId="ADAL" clId="{C1CEEC72-6258-419B-BEF5-AE35465BC4C1}" dt="2026-03-23T18:08:02.749" v="689" actId="700"/>
          <ac:spMkLst>
            <pc:docMk/>
            <pc:sldMk cId="4141192383" sldId="407"/>
            <ac:spMk id="3" creationId="{449C1C71-98ED-98EA-AA49-7D183079A18D}"/>
          </ac:spMkLst>
        </pc:spChg>
        <pc:spChg chg="add mod ord">
          <ac:chgData name="Sabrina Stickel" userId="a4171732-8b0a-4045-8fd2-56a09b18d37e" providerId="ADAL" clId="{C1CEEC72-6258-419B-BEF5-AE35465BC4C1}" dt="2026-03-23T18:33:39.227" v="990" actId="20577"/>
          <ac:spMkLst>
            <pc:docMk/>
            <pc:sldMk cId="4141192383" sldId="407"/>
            <ac:spMk id="4" creationId="{CF89DA7E-152C-E224-4F97-C44F42B444DF}"/>
          </ac:spMkLst>
        </pc:spChg>
        <pc:spChg chg="add del mod ord">
          <ac:chgData name="Sabrina Stickel" userId="a4171732-8b0a-4045-8fd2-56a09b18d37e" providerId="ADAL" clId="{C1CEEC72-6258-419B-BEF5-AE35465BC4C1}" dt="2026-03-23T18:10:52.720" v="740" actId="26606"/>
          <ac:spMkLst>
            <pc:docMk/>
            <pc:sldMk cId="4141192383" sldId="407"/>
            <ac:spMk id="5" creationId="{791FDAEE-523F-1CF9-4D46-2D7542C15C51}"/>
          </ac:spMkLst>
        </pc:spChg>
        <pc:spChg chg="add del mod ord">
          <ac:chgData name="Sabrina Stickel" userId="a4171732-8b0a-4045-8fd2-56a09b18d37e" providerId="ADAL" clId="{C1CEEC72-6258-419B-BEF5-AE35465BC4C1}" dt="2026-03-23T18:09:09.490" v="733" actId="478"/>
          <ac:spMkLst>
            <pc:docMk/>
            <pc:sldMk cId="4141192383" sldId="407"/>
            <ac:spMk id="6" creationId="{DC643F86-C938-5757-6649-D079F60BBDE8}"/>
          </ac:spMkLst>
        </pc:spChg>
        <pc:spChg chg="add del">
          <ac:chgData name="Sabrina Stickel" userId="a4171732-8b0a-4045-8fd2-56a09b18d37e" providerId="ADAL" clId="{C1CEEC72-6258-419B-BEF5-AE35465BC4C1}" dt="2026-03-23T18:10:37.650" v="737" actId="26606"/>
          <ac:spMkLst>
            <pc:docMk/>
            <pc:sldMk cId="4141192383" sldId="407"/>
            <ac:spMk id="11" creationId="{3ECBE1F1-D69B-4AFA-ABD5-8E41720EF6DE}"/>
          </ac:spMkLst>
        </pc:spChg>
        <pc:spChg chg="add del">
          <ac:chgData name="Sabrina Stickel" userId="a4171732-8b0a-4045-8fd2-56a09b18d37e" providerId="ADAL" clId="{C1CEEC72-6258-419B-BEF5-AE35465BC4C1}" dt="2026-03-23T18:10:37.650" v="737" actId="26606"/>
          <ac:spMkLst>
            <pc:docMk/>
            <pc:sldMk cId="4141192383" sldId="407"/>
            <ac:spMk id="13" creationId="{603A6265-E10C-4B85-9C20-E75FCAF9CC63}"/>
          </ac:spMkLst>
        </pc:spChg>
        <pc:spChg chg="add">
          <ac:chgData name="Sabrina Stickel" userId="a4171732-8b0a-4045-8fd2-56a09b18d37e" providerId="ADAL" clId="{C1CEEC72-6258-419B-BEF5-AE35465BC4C1}" dt="2026-03-23T18:10:37.650" v="737" actId="26606"/>
          <ac:spMkLst>
            <pc:docMk/>
            <pc:sldMk cId="4141192383" sldId="407"/>
            <ac:spMk id="18" creationId="{2C61293E-6EBE-43EF-A52C-9BEBFD7679D4}"/>
          </ac:spMkLst>
        </pc:spChg>
        <pc:spChg chg="add">
          <ac:chgData name="Sabrina Stickel" userId="a4171732-8b0a-4045-8fd2-56a09b18d37e" providerId="ADAL" clId="{C1CEEC72-6258-419B-BEF5-AE35465BC4C1}" dt="2026-03-23T18:10:37.650" v="737" actId="26606"/>
          <ac:spMkLst>
            <pc:docMk/>
            <pc:sldMk cId="4141192383" sldId="407"/>
            <ac:spMk id="20" creationId="{21540236-BFD5-4A9D-8840-4703E7F76825}"/>
          </ac:spMkLst>
        </pc:spChg>
        <pc:graphicFrameChg chg="add del">
          <ac:chgData name="Sabrina Stickel" userId="a4171732-8b0a-4045-8fd2-56a09b18d37e" providerId="ADAL" clId="{C1CEEC72-6258-419B-BEF5-AE35465BC4C1}" dt="2026-03-23T18:10:52.713" v="739" actId="26606"/>
          <ac:graphicFrameMkLst>
            <pc:docMk/>
            <pc:sldMk cId="4141192383" sldId="407"/>
            <ac:graphicFrameMk id="22" creationId="{8DD02BF0-BD04-69B6-4F4B-9A3CCADBBA25}"/>
          </ac:graphicFrameMkLst>
        </pc:graphicFrameChg>
        <pc:graphicFrameChg chg="add mod modGraphic">
          <ac:chgData name="Sabrina Stickel" userId="a4171732-8b0a-4045-8fd2-56a09b18d37e" providerId="ADAL" clId="{C1CEEC72-6258-419B-BEF5-AE35465BC4C1}" dt="2026-03-23T18:34:31.973" v="1151" actId="20577"/>
          <ac:graphicFrameMkLst>
            <pc:docMk/>
            <pc:sldMk cId="4141192383" sldId="407"/>
            <ac:graphicFrameMk id="24" creationId="{0265C60D-96D9-3D3F-01C4-D4A1170F95E7}"/>
          </ac:graphicFrameMkLst>
        </pc:graphicFrameChg>
        <pc:picChg chg="add mod ord">
          <ac:chgData name="Sabrina Stickel" userId="a4171732-8b0a-4045-8fd2-56a09b18d37e" providerId="ADAL" clId="{C1CEEC72-6258-419B-BEF5-AE35465BC4C1}" dt="2026-03-23T18:10:37.650" v="737" actId="26606"/>
          <ac:picMkLst>
            <pc:docMk/>
            <pc:sldMk cId="4141192383" sldId="407"/>
            <ac:picMk id="7" creationId="{8AB1329D-1026-C8D1-0F20-828D0AD0CCDD}"/>
          </ac:picMkLst>
        </pc:picChg>
      </pc:sldChg>
      <pc:sldChg chg="addSp delSp modSp new mod ord setBg setClrOvrMap">
        <pc:chgData name="Sabrina Stickel" userId="a4171732-8b0a-4045-8fd2-56a09b18d37e" providerId="ADAL" clId="{C1CEEC72-6258-419B-BEF5-AE35465BC4C1}" dt="2026-03-23T18:26:57.345" v="938"/>
        <pc:sldMkLst>
          <pc:docMk/>
          <pc:sldMk cId="1791112063" sldId="408"/>
        </pc:sldMkLst>
        <pc:spChg chg="mod">
          <ac:chgData name="Sabrina Stickel" userId="a4171732-8b0a-4045-8fd2-56a09b18d37e" providerId="ADAL" clId="{C1CEEC72-6258-419B-BEF5-AE35465BC4C1}" dt="2026-03-23T18:25:39.397" v="909" actId="26606"/>
          <ac:spMkLst>
            <pc:docMk/>
            <pc:sldMk cId="1791112063" sldId="408"/>
            <ac:spMk id="2" creationId="{7BC92630-623B-FAA3-0770-79D74DB330DE}"/>
          </ac:spMkLst>
        </pc:spChg>
        <pc:spChg chg="del mod">
          <ac:chgData name="Sabrina Stickel" userId="a4171732-8b0a-4045-8fd2-56a09b18d37e" providerId="ADAL" clId="{C1CEEC72-6258-419B-BEF5-AE35465BC4C1}" dt="2026-03-23T18:24:53.905" v="906" actId="26606"/>
          <ac:spMkLst>
            <pc:docMk/>
            <pc:sldMk cId="1791112063" sldId="408"/>
            <ac:spMk id="3" creationId="{777D0671-702F-3FB5-4B85-4778F42E5517}"/>
          </ac:spMkLst>
        </pc:spChg>
        <pc:spChg chg="add del">
          <ac:chgData name="Sabrina Stickel" userId="a4171732-8b0a-4045-8fd2-56a09b18d37e" providerId="ADAL" clId="{C1CEEC72-6258-419B-BEF5-AE35465BC4C1}" dt="2026-03-23T18:25:39.381" v="908" actId="26606"/>
          <ac:spMkLst>
            <pc:docMk/>
            <pc:sldMk cId="1791112063" sldId="408"/>
            <ac:spMk id="10" creationId="{A3EFF7B1-6CB7-47D1-AD37-B870CA2B2151}"/>
          </ac:spMkLst>
        </pc:spChg>
        <pc:spChg chg="add">
          <ac:chgData name="Sabrina Stickel" userId="a4171732-8b0a-4045-8fd2-56a09b18d37e" providerId="ADAL" clId="{C1CEEC72-6258-419B-BEF5-AE35465BC4C1}" dt="2026-03-23T18:25:39.397" v="909" actId="26606"/>
          <ac:spMkLst>
            <pc:docMk/>
            <pc:sldMk cId="1791112063" sldId="408"/>
            <ac:spMk id="11" creationId="{9228552E-C8B1-4A80-8448-0787CE0FC704}"/>
          </ac:spMkLst>
        </pc:spChg>
        <pc:spChg chg="add del">
          <ac:chgData name="Sabrina Stickel" userId="a4171732-8b0a-4045-8fd2-56a09b18d37e" providerId="ADAL" clId="{C1CEEC72-6258-419B-BEF5-AE35465BC4C1}" dt="2026-03-23T18:25:39.381" v="908" actId="26606"/>
          <ac:spMkLst>
            <pc:docMk/>
            <pc:sldMk cId="1791112063" sldId="408"/>
            <ac:spMk id="12" creationId="{7FA2962B-21B6-4689-A95D-A8FF6ADE47F1}"/>
          </ac:spMkLst>
        </pc:spChg>
        <pc:spChg chg="add del">
          <ac:chgData name="Sabrina Stickel" userId="a4171732-8b0a-4045-8fd2-56a09b18d37e" providerId="ADAL" clId="{C1CEEC72-6258-419B-BEF5-AE35465BC4C1}" dt="2026-03-23T18:25:39.381" v="908" actId="26606"/>
          <ac:spMkLst>
            <pc:docMk/>
            <pc:sldMk cId="1791112063" sldId="408"/>
            <ac:spMk id="28" creationId="{A00D2CE1-35C1-46E6-BD59-CEE668BD90F4}"/>
          </ac:spMkLst>
        </pc:spChg>
        <pc:spChg chg="add del">
          <ac:chgData name="Sabrina Stickel" userId="a4171732-8b0a-4045-8fd2-56a09b18d37e" providerId="ADAL" clId="{C1CEEC72-6258-419B-BEF5-AE35465BC4C1}" dt="2026-03-23T18:25:39.381" v="908" actId="26606"/>
          <ac:spMkLst>
            <pc:docMk/>
            <pc:sldMk cId="1791112063" sldId="408"/>
            <ac:spMk id="36" creationId="{E18403B7-F2C7-4C07-8522-21C31910902C}"/>
          </ac:spMkLst>
        </pc:spChg>
        <pc:grpChg chg="add del">
          <ac:chgData name="Sabrina Stickel" userId="a4171732-8b0a-4045-8fd2-56a09b18d37e" providerId="ADAL" clId="{C1CEEC72-6258-419B-BEF5-AE35465BC4C1}" dt="2026-03-23T18:25:39.381" v="908" actId="26606"/>
          <ac:grpSpMkLst>
            <pc:docMk/>
            <pc:sldMk cId="1791112063" sldId="408"/>
            <ac:grpSpMk id="14" creationId="{A745280D-ED36-41FE-8EB1-CE597C99CFE8}"/>
          </ac:grpSpMkLst>
        </pc:grpChg>
        <pc:grpChg chg="add del">
          <ac:chgData name="Sabrina Stickel" userId="a4171732-8b0a-4045-8fd2-56a09b18d37e" providerId="ADAL" clId="{C1CEEC72-6258-419B-BEF5-AE35465BC4C1}" dt="2026-03-23T18:25:39.381" v="908" actId="26606"/>
          <ac:grpSpMkLst>
            <pc:docMk/>
            <pc:sldMk cId="1791112063" sldId="408"/>
            <ac:grpSpMk id="20" creationId="{80E95A5C-1E97-41C3-9DEC-245FF6DEBF1F}"/>
          </ac:grpSpMkLst>
        </pc:grpChg>
        <pc:grpChg chg="add del">
          <ac:chgData name="Sabrina Stickel" userId="a4171732-8b0a-4045-8fd2-56a09b18d37e" providerId="ADAL" clId="{C1CEEC72-6258-419B-BEF5-AE35465BC4C1}" dt="2026-03-23T18:25:39.381" v="908" actId="26606"/>
          <ac:grpSpMkLst>
            <pc:docMk/>
            <pc:sldMk cId="1791112063" sldId="408"/>
            <ac:grpSpMk id="30" creationId="{A58DCE86-9AE1-46D1-96D6-04B8B3EDF6FA}"/>
          </ac:grpSpMkLst>
        </pc:grpChg>
        <pc:grpChg chg="add del">
          <ac:chgData name="Sabrina Stickel" userId="a4171732-8b0a-4045-8fd2-56a09b18d37e" providerId="ADAL" clId="{C1CEEC72-6258-419B-BEF5-AE35465BC4C1}" dt="2026-03-23T18:25:39.381" v="908" actId="26606"/>
          <ac:grpSpMkLst>
            <pc:docMk/>
            <pc:sldMk cId="1791112063" sldId="408"/>
            <ac:grpSpMk id="38" creationId="{23B58CC6-A99E-43AF-A467-256F19287FB8}"/>
          </ac:grpSpMkLst>
        </pc:grpChg>
        <pc:graphicFrameChg chg="add mod modGraphic">
          <ac:chgData name="Sabrina Stickel" userId="a4171732-8b0a-4045-8fd2-56a09b18d37e" providerId="ADAL" clId="{C1CEEC72-6258-419B-BEF5-AE35465BC4C1}" dt="2026-03-23T18:26:15.710" v="936" actId="20577"/>
          <ac:graphicFrameMkLst>
            <pc:docMk/>
            <pc:sldMk cId="1791112063" sldId="408"/>
            <ac:graphicFrameMk id="5" creationId="{DDD199D0-B8FF-AC8E-80AB-ACDECD483242}"/>
          </ac:graphicFrameMkLst>
        </pc:graphicFrameChg>
        <pc:picChg chg="add">
          <ac:chgData name="Sabrina Stickel" userId="a4171732-8b0a-4045-8fd2-56a09b18d37e" providerId="ADAL" clId="{C1CEEC72-6258-419B-BEF5-AE35465BC4C1}" dt="2026-03-23T18:25:39.397" v="909" actId="26606"/>
          <ac:picMkLst>
            <pc:docMk/>
            <pc:sldMk cId="1791112063" sldId="408"/>
            <ac:picMk id="7" creationId="{62B6176B-163E-E21C-5D92-81B76AEA59F8}"/>
          </ac:picMkLst>
        </pc:picChg>
      </pc:sldChg>
      <pc:sldChg chg="addSp delSp modSp new mod setBg modAnim setClrOvrMap">
        <pc:chgData name="Sabrina Stickel" userId="a4171732-8b0a-4045-8fd2-56a09b18d37e" providerId="ADAL" clId="{C1CEEC72-6258-419B-BEF5-AE35465BC4C1}" dt="2026-03-23T18:28:50.757" v="939"/>
        <pc:sldMkLst>
          <pc:docMk/>
          <pc:sldMk cId="4216440371" sldId="409"/>
        </pc:sldMkLst>
        <pc:spChg chg="mod">
          <ac:chgData name="Sabrina Stickel" userId="a4171732-8b0a-4045-8fd2-56a09b18d37e" providerId="ADAL" clId="{C1CEEC72-6258-419B-BEF5-AE35465BC4C1}" dt="2026-03-23T18:18:50.940" v="878" actId="26606"/>
          <ac:spMkLst>
            <pc:docMk/>
            <pc:sldMk cId="4216440371" sldId="409"/>
            <ac:spMk id="2" creationId="{25B9D7FF-4AEE-AECA-7293-E3F5F46FAB32}"/>
          </ac:spMkLst>
        </pc:spChg>
        <pc:spChg chg="add del mod">
          <ac:chgData name="Sabrina Stickel" userId="a4171732-8b0a-4045-8fd2-56a09b18d37e" providerId="ADAL" clId="{C1CEEC72-6258-419B-BEF5-AE35465BC4C1}" dt="2026-03-23T18:18:06.357" v="874" actId="26606"/>
          <ac:spMkLst>
            <pc:docMk/>
            <pc:sldMk cId="4216440371" sldId="409"/>
            <ac:spMk id="3" creationId="{91E6C746-4F75-C273-1702-284030C2348A}"/>
          </ac:spMkLst>
        </pc:spChg>
        <pc:spChg chg="add mod">
          <ac:chgData name="Sabrina Stickel" userId="a4171732-8b0a-4045-8fd2-56a09b18d37e" providerId="ADAL" clId="{C1CEEC72-6258-419B-BEF5-AE35465BC4C1}" dt="2026-03-23T18:23:36.560" v="902" actId="207"/>
          <ac:spMkLst>
            <pc:docMk/>
            <pc:sldMk cId="4216440371" sldId="409"/>
            <ac:spMk id="8" creationId="{C12979B9-E8E0-E966-AF90-79E44CDCBFB5}"/>
          </ac:spMkLst>
        </pc:spChg>
        <pc:spChg chg="add del">
          <ac:chgData name="Sabrina Stickel" userId="a4171732-8b0a-4045-8fd2-56a09b18d37e" providerId="ADAL" clId="{C1CEEC72-6258-419B-BEF5-AE35465BC4C1}" dt="2026-03-23T18:18:50.940" v="878" actId="26606"/>
          <ac:spMkLst>
            <pc:docMk/>
            <pc:sldMk cId="4216440371" sldId="409"/>
            <ac:spMk id="9" creationId="{BACC6370-2D7E-4714-9D71-7542949D7D5D}"/>
          </ac:spMkLst>
        </pc:spChg>
        <pc:spChg chg="add del">
          <ac:chgData name="Sabrina Stickel" userId="a4171732-8b0a-4045-8fd2-56a09b18d37e" providerId="ADAL" clId="{C1CEEC72-6258-419B-BEF5-AE35465BC4C1}" dt="2026-03-23T18:18:50.940" v="878" actId="26606"/>
          <ac:spMkLst>
            <pc:docMk/>
            <pc:sldMk cId="4216440371" sldId="409"/>
            <ac:spMk id="11" creationId="{F68B3F68-107C-434F-AA38-110D5EA91B85}"/>
          </ac:spMkLst>
        </pc:spChg>
        <pc:spChg chg="add del">
          <ac:chgData name="Sabrina Stickel" userId="a4171732-8b0a-4045-8fd2-56a09b18d37e" providerId="ADAL" clId="{C1CEEC72-6258-419B-BEF5-AE35465BC4C1}" dt="2026-03-23T18:18:50.940" v="878" actId="26606"/>
          <ac:spMkLst>
            <pc:docMk/>
            <pc:sldMk cId="4216440371" sldId="409"/>
            <ac:spMk id="13" creationId="{AAD0DBB9-1A4B-4391-81D4-CB19F9AB918A}"/>
          </ac:spMkLst>
        </pc:spChg>
        <pc:spChg chg="add mod">
          <ac:chgData name="Sabrina Stickel" userId="a4171732-8b0a-4045-8fd2-56a09b18d37e" providerId="ADAL" clId="{C1CEEC72-6258-419B-BEF5-AE35465BC4C1}" dt="2026-03-23T18:23:17.166" v="901" actId="207"/>
          <ac:spMkLst>
            <pc:docMk/>
            <pc:sldMk cId="4216440371" sldId="409"/>
            <ac:spMk id="14" creationId="{2B0DFE22-FC16-9BEB-6E24-D58E78AB1374}"/>
          </ac:spMkLst>
        </pc:spChg>
        <pc:spChg chg="add del">
          <ac:chgData name="Sabrina Stickel" userId="a4171732-8b0a-4045-8fd2-56a09b18d37e" providerId="ADAL" clId="{C1CEEC72-6258-419B-BEF5-AE35465BC4C1}" dt="2026-03-23T18:18:50.940" v="878" actId="26606"/>
          <ac:spMkLst>
            <pc:docMk/>
            <pc:sldMk cId="4216440371" sldId="409"/>
            <ac:spMk id="15" creationId="{063BBA22-50EA-4C4D-BE05-F1CE4E63AA56}"/>
          </ac:spMkLst>
        </pc:spChg>
        <pc:spChg chg="add del">
          <ac:chgData name="Sabrina Stickel" userId="a4171732-8b0a-4045-8fd2-56a09b18d37e" providerId="ADAL" clId="{C1CEEC72-6258-419B-BEF5-AE35465BC4C1}" dt="2026-03-23T18:18:37.130" v="877" actId="26606"/>
          <ac:spMkLst>
            <pc:docMk/>
            <pc:sldMk cId="4216440371" sldId="409"/>
            <ac:spMk id="20" creationId="{738F59A4-4431-460D-8E49-6E65C189A566}"/>
          </ac:spMkLst>
        </pc:spChg>
        <pc:spChg chg="add">
          <ac:chgData name="Sabrina Stickel" userId="a4171732-8b0a-4045-8fd2-56a09b18d37e" providerId="ADAL" clId="{C1CEEC72-6258-419B-BEF5-AE35465BC4C1}" dt="2026-03-23T18:18:50.940" v="878" actId="26606"/>
          <ac:spMkLst>
            <pc:docMk/>
            <pc:sldMk cId="4216440371" sldId="409"/>
            <ac:spMk id="21" creationId="{9228552E-C8B1-4A80-8448-0787CE0FC704}"/>
          </ac:spMkLst>
        </pc:spChg>
        <pc:grpChg chg="add del">
          <ac:chgData name="Sabrina Stickel" userId="a4171732-8b0a-4045-8fd2-56a09b18d37e" providerId="ADAL" clId="{C1CEEC72-6258-419B-BEF5-AE35465BC4C1}" dt="2026-03-23T18:18:37.130" v="877" actId="26606"/>
          <ac:grpSpMkLst>
            <pc:docMk/>
            <pc:sldMk cId="4216440371" sldId="409"/>
            <ac:grpSpMk id="22" creationId="{8A919B9C-5C01-47E4-B2F2-45F589208ABF}"/>
          </ac:grpSpMkLst>
        </pc:grpChg>
        <pc:graphicFrameChg chg="add del">
          <ac:chgData name="Sabrina Stickel" userId="a4171732-8b0a-4045-8fd2-56a09b18d37e" providerId="ADAL" clId="{C1CEEC72-6258-419B-BEF5-AE35465BC4C1}" dt="2026-03-23T18:17:55.883" v="871" actId="26606"/>
          <ac:graphicFrameMkLst>
            <pc:docMk/>
            <pc:sldMk cId="4216440371" sldId="409"/>
            <ac:graphicFrameMk id="5" creationId="{F7CB13EF-333A-207C-CA07-D01A8A71DB7A}"/>
          </ac:graphicFrameMkLst>
        </pc:graphicFrameChg>
        <pc:graphicFrameChg chg="add del">
          <ac:chgData name="Sabrina Stickel" userId="a4171732-8b0a-4045-8fd2-56a09b18d37e" providerId="ADAL" clId="{C1CEEC72-6258-419B-BEF5-AE35465BC4C1}" dt="2026-03-23T18:18:06.348" v="873" actId="26606"/>
          <ac:graphicFrameMkLst>
            <pc:docMk/>
            <pc:sldMk cId="4216440371" sldId="409"/>
            <ac:graphicFrameMk id="7" creationId="{3AD79238-C351-729D-F35E-005133A0DEAF}"/>
          </ac:graphicFrameMkLst>
        </pc:graphicFrameChg>
        <pc:graphicFrameChg chg="add mod modGraphic">
          <ac:chgData name="Sabrina Stickel" userId="a4171732-8b0a-4045-8fd2-56a09b18d37e" providerId="ADAL" clId="{C1CEEC72-6258-419B-BEF5-AE35465BC4C1}" dt="2026-03-23T18:18:50.940" v="878" actId="26606"/>
          <ac:graphicFrameMkLst>
            <pc:docMk/>
            <pc:sldMk cId="4216440371" sldId="409"/>
            <ac:graphicFrameMk id="10" creationId="{D266A59B-4EF3-7E86-CB99-76B618DF9FE2}"/>
          </ac:graphicFrameMkLst>
        </pc:graphicFrameChg>
        <pc:picChg chg="add mod">
          <ac:chgData name="Sabrina Stickel" userId="a4171732-8b0a-4045-8fd2-56a09b18d37e" providerId="ADAL" clId="{C1CEEC72-6258-419B-BEF5-AE35465BC4C1}" dt="2026-03-23T18:22:03.657" v="879" actId="931"/>
          <ac:picMkLst>
            <pc:docMk/>
            <pc:sldMk cId="4216440371" sldId="409"/>
            <ac:picMk id="6" creationId="{BD31CD8F-BB4A-D18E-6F22-FD7545DB555D}"/>
          </ac:picMkLst>
        </pc:picChg>
        <pc:picChg chg="add">
          <ac:chgData name="Sabrina Stickel" userId="a4171732-8b0a-4045-8fd2-56a09b18d37e" providerId="ADAL" clId="{C1CEEC72-6258-419B-BEF5-AE35465BC4C1}" dt="2026-03-23T18:18:50.940" v="878" actId="26606"/>
          <ac:picMkLst>
            <pc:docMk/>
            <pc:sldMk cId="4216440371" sldId="409"/>
            <ac:picMk id="17" creationId="{4C67C22C-1F4D-CED5-D579-4D949F27EA9C}"/>
          </ac:picMkLst>
        </pc:picChg>
      </pc:sldChg>
      <pc:sldChg chg="modSp add del mod ord modAnim">
        <pc:chgData name="Sabrina Stickel" userId="a4171732-8b0a-4045-8fd2-56a09b18d37e" providerId="ADAL" clId="{C1CEEC72-6258-419B-BEF5-AE35465BC4C1}" dt="2026-03-23T18:23:43.253" v="903" actId="47"/>
        <pc:sldMkLst>
          <pc:docMk/>
          <pc:sldMk cId="269678684" sldId="410"/>
        </pc:sldMkLst>
        <pc:spChg chg="mod">
          <ac:chgData name="Sabrina Stickel" userId="a4171732-8b0a-4045-8fd2-56a09b18d37e" providerId="ADAL" clId="{C1CEEC72-6258-419B-BEF5-AE35465BC4C1}" dt="2026-03-23T18:17:22.343" v="868" actId="1076"/>
          <ac:spMkLst>
            <pc:docMk/>
            <pc:sldMk cId="269678684" sldId="410"/>
            <ac:spMk id="2" creationId="{DE0831E4-7E14-CCAA-E1C5-B65EEF2D7932}"/>
          </ac:spMkLst>
        </pc:spChg>
        <pc:spChg chg="mod">
          <ac:chgData name="Sabrina Stickel" userId="a4171732-8b0a-4045-8fd2-56a09b18d37e" providerId="ADAL" clId="{C1CEEC72-6258-419B-BEF5-AE35465BC4C1}" dt="2026-03-23T18:17:29.318" v="869" actId="20577"/>
          <ac:spMkLst>
            <pc:docMk/>
            <pc:sldMk cId="269678684" sldId="410"/>
            <ac:spMk id="3" creationId="{24D71B6D-9244-FFA8-0B40-B7078EA2D825}"/>
          </ac:spMkLst>
        </pc:spChg>
        <pc:picChg chg="mod">
          <ac:chgData name="Sabrina Stickel" userId="a4171732-8b0a-4045-8fd2-56a09b18d37e" providerId="ADAL" clId="{C1CEEC72-6258-419B-BEF5-AE35465BC4C1}" dt="2026-03-23T18:16:18.172" v="862" actId="1076"/>
          <ac:picMkLst>
            <pc:docMk/>
            <pc:sldMk cId="269678684" sldId="410"/>
            <ac:picMk id="5" creationId="{E7E8A235-8AFC-1FA2-E22E-1519EEE80089}"/>
          </ac:picMkLst>
        </pc:picChg>
      </pc:sldChg>
      <pc:sldMasterChg chg="del delSldLayout">
        <pc:chgData name="Sabrina Stickel" userId="a4171732-8b0a-4045-8fd2-56a09b18d37e" providerId="ADAL" clId="{C1CEEC72-6258-419B-BEF5-AE35465BC4C1}" dt="2026-03-23T18:14:32.353" v="841" actId="47"/>
        <pc:sldMasterMkLst>
          <pc:docMk/>
          <pc:sldMasterMk cId="3274271457" sldId="2147483672"/>
        </pc:sldMasterMkLst>
        <pc:sldLayoutChg chg="del">
          <pc:chgData name="Sabrina Stickel" userId="a4171732-8b0a-4045-8fd2-56a09b18d37e" providerId="ADAL" clId="{C1CEEC72-6258-419B-BEF5-AE35465BC4C1}" dt="2026-03-23T18:14:32.353" v="841" actId="47"/>
          <pc:sldLayoutMkLst>
            <pc:docMk/>
            <pc:sldMasterMk cId="3274271457" sldId="2147483672"/>
            <pc:sldLayoutMk cId="727977976" sldId="2147483673"/>
          </pc:sldLayoutMkLst>
        </pc:sldLayoutChg>
        <pc:sldLayoutChg chg="del">
          <pc:chgData name="Sabrina Stickel" userId="a4171732-8b0a-4045-8fd2-56a09b18d37e" providerId="ADAL" clId="{C1CEEC72-6258-419B-BEF5-AE35465BC4C1}" dt="2026-03-23T18:14:32.353" v="841" actId="47"/>
          <pc:sldLayoutMkLst>
            <pc:docMk/>
            <pc:sldMasterMk cId="3274271457" sldId="2147483672"/>
            <pc:sldLayoutMk cId="4009447915" sldId="2147483674"/>
          </pc:sldLayoutMkLst>
        </pc:sldLayoutChg>
        <pc:sldLayoutChg chg="del">
          <pc:chgData name="Sabrina Stickel" userId="a4171732-8b0a-4045-8fd2-56a09b18d37e" providerId="ADAL" clId="{C1CEEC72-6258-419B-BEF5-AE35465BC4C1}" dt="2026-03-23T18:14:32.353" v="841" actId="47"/>
          <pc:sldLayoutMkLst>
            <pc:docMk/>
            <pc:sldMasterMk cId="3274271457" sldId="2147483672"/>
            <pc:sldLayoutMk cId="3006564093" sldId="2147483675"/>
          </pc:sldLayoutMkLst>
        </pc:sldLayoutChg>
        <pc:sldLayoutChg chg="del">
          <pc:chgData name="Sabrina Stickel" userId="a4171732-8b0a-4045-8fd2-56a09b18d37e" providerId="ADAL" clId="{C1CEEC72-6258-419B-BEF5-AE35465BC4C1}" dt="2026-03-23T18:14:32.353" v="841" actId="47"/>
          <pc:sldLayoutMkLst>
            <pc:docMk/>
            <pc:sldMasterMk cId="3274271457" sldId="2147483672"/>
            <pc:sldLayoutMk cId="1656549813" sldId="2147483676"/>
          </pc:sldLayoutMkLst>
        </pc:sldLayoutChg>
        <pc:sldLayoutChg chg="del">
          <pc:chgData name="Sabrina Stickel" userId="a4171732-8b0a-4045-8fd2-56a09b18d37e" providerId="ADAL" clId="{C1CEEC72-6258-419B-BEF5-AE35465BC4C1}" dt="2026-03-23T18:14:32.353" v="841" actId="47"/>
          <pc:sldLayoutMkLst>
            <pc:docMk/>
            <pc:sldMasterMk cId="3274271457" sldId="2147483672"/>
            <pc:sldLayoutMk cId="1734612628" sldId="2147483677"/>
          </pc:sldLayoutMkLst>
        </pc:sldLayoutChg>
        <pc:sldLayoutChg chg="del">
          <pc:chgData name="Sabrina Stickel" userId="a4171732-8b0a-4045-8fd2-56a09b18d37e" providerId="ADAL" clId="{C1CEEC72-6258-419B-BEF5-AE35465BC4C1}" dt="2026-03-23T18:14:32.353" v="841" actId="47"/>
          <pc:sldLayoutMkLst>
            <pc:docMk/>
            <pc:sldMasterMk cId="3274271457" sldId="2147483672"/>
            <pc:sldLayoutMk cId="991291290" sldId="2147483678"/>
          </pc:sldLayoutMkLst>
        </pc:sldLayoutChg>
        <pc:sldLayoutChg chg="del">
          <pc:chgData name="Sabrina Stickel" userId="a4171732-8b0a-4045-8fd2-56a09b18d37e" providerId="ADAL" clId="{C1CEEC72-6258-419B-BEF5-AE35465BC4C1}" dt="2026-03-23T18:14:32.353" v="841" actId="47"/>
          <pc:sldLayoutMkLst>
            <pc:docMk/>
            <pc:sldMasterMk cId="3274271457" sldId="2147483672"/>
            <pc:sldLayoutMk cId="1539510274" sldId="2147483679"/>
          </pc:sldLayoutMkLst>
        </pc:sldLayoutChg>
        <pc:sldLayoutChg chg="del">
          <pc:chgData name="Sabrina Stickel" userId="a4171732-8b0a-4045-8fd2-56a09b18d37e" providerId="ADAL" clId="{C1CEEC72-6258-419B-BEF5-AE35465BC4C1}" dt="2026-03-23T18:14:32.353" v="841" actId="47"/>
          <pc:sldLayoutMkLst>
            <pc:docMk/>
            <pc:sldMasterMk cId="3274271457" sldId="2147483672"/>
            <pc:sldLayoutMk cId="4185438751" sldId="2147483680"/>
          </pc:sldLayoutMkLst>
        </pc:sldLayoutChg>
        <pc:sldLayoutChg chg="del">
          <pc:chgData name="Sabrina Stickel" userId="a4171732-8b0a-4045-8fd2-56a09b18d37e" providerId="ADAL" clId="{C1CEEC72-6258-419B-BEF5-AE35465BC4C1}" dt="2026-03-23T18:14:32.353" v="841" actId="47"/>
          <pc:sldLayoutMkLst>
            <pc:docMk/>
            <pc:sldMasterMk cId="3274271457" sldId="2147483672"/>
            <pc:sldLayoutMk cId="3168737837" sldId="2147483681"/>
          </pc:sldLayoutMkLst>
        </pc:sldLayoutChg>
        <pc:sldLayoutChg chg="del">
          <pc:chgData name="Sabrina Stickel" userId="a4171732-8b0a-4045-8fd2-56a09b18d37e" providerId="ADAL" clId="{C1CEEC72-6258-419B-BEF5-AE35465BC4C1}" dt="2026-03-23T18:14:32.353" v="841" actId="47"/>
          <pc:sldLayoutMkLst>
            <pc:docMk/>
            <pc:sldMasterMk cId="3274271457" sldId="2147483672"/>
            <pc:sldLayoutMk cId="184960884" sldId="2147483682"/>
          </pc:sldLayoutMkLst>
        </pc:sldLayoutChg>
        <pc:sldLayoutChg chg="del">
          <pc:chgData name="Sabrina Stickel" userId="a4171732-8b0a-4045-8fd2-56a09b18d37e" providerId="ADAL" clId="{C1CEEC72-6258-419B-BEF5-AE35465BC4C1}" dt="2026-03-23T18:14:32.353" v="841" actId="47"/>
          <pc:sldLayoutMkLst>
            <pc:docMk/>
            <pc:sldMasterMk cId="3274271457" sldId="2147483672"/>
            <pc:sldLayoutMk cId="3671011553" sldId="2147483683"/>
          </pc:sldLayoutMkLst>
        </pc:sldLayoutChg>
        <pc:sldLayoutChg chg="del">
          <pc:chgData name="Sabrina Stickel" userId="a4171732-8b0a-4045-8fd2-56a09b18d37e" providerId="ADAL" clId="{C1CEEC72-6258-419B-BEF5-AE35465BC4C1}" dt="2026-03-23T18:14:32.353" v="841" actId="47"/>
          <pc:sldLayoutMkLst>
            <pc:docMk/>
            <pc:sldMasterMk cId="3274271457" sldId="2147483672"/>
            <pc:sldLayoutMk cId="2769195868" sldId="2147483684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9842DD-5755-4BD3-AA19-67FB1DBF57B1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718E07C-CDFC-4C33-BFED-4AE590B6B79F}">
      <dgm:prSet phldrT="[Text]" phldr="0" custT="1"/>
      <dgm:spPr/>
      <dgm:t>
        <a:bodyPr/>
        <a:lstStyle/>
        <a:p>
          <a:r>
            <a:rPr lang="de-DE" sz="2000" b="1" dirty="0"/>
            <a:t>Biologie</a:t>
          </a:r>
        </a:p>
        <a:p>
          <a:r>
            <a:rPr lang="de-DE" sz="1600" dirty="0"/>
            <a:t>Physik</a:t>
          </a:r>
        </a:p>
        <a:p>
          <a:r>
            <a:rPr lang="de-DE" sz="1600" dirty="0"/>
            <a:t>Chemie</a:t>
          </a:r>
        </a:p>
      </dgm:t>
    </dgm:pt>
    <dgm:pt modelId="{2E22987F-BAC2-4FA7-BDCC-832647DFF928}" type="parTrans" cxnId="{E9DF791C-4D77-47C2-8F59-30BB18A3CE16}">
      <dgm:prSet/>
      <dgm:spPr/>
      <dgm:t>
        <a:bodyPr/>
        <a:lstStyle/>
        <a:p>
          <a:endParaRPr lang="de-DE"/>
        </a:p>
      </dgm:t>
    </dgm:pt>
    <dgm:pt modelId="{24489932-CA3B-420F-9535-E37E63718CA5}" type="sibTrans" cxnId="{E9DF791C-4D77-47C2-8F59-30BB18A3CE16}">
      <dgm:prSet/>
      <dgm:spPr/>
      <dgm:t>
        <a:bodyPr/>
        <a:lstStyle/>
        <a:p>
          <a:endParaRPr lang="de-DE"/>
        </a:p>
      </dgm:t>
    </dgm:pt>
    <dgm:pt modelId="{ECDA5E08-A979-45F7-B705-B281CE5AC31B}">
      <dgm:prSet phldrT="[Text]" phldr="0" custT="1"/>
      <dgm:spPr/>
      <dgm:t>
        <a:bodyPr/>
        <a:lstStyle/>
        <a:p>
          <a:r>
            <a:rPr lang="de-DE" sz="2000" b="1" dirty="0"/>
            <a:t>Erdkunde</a:t>
          </a:r>
        </a:p>
        <a:p>
          <a:r>
            <a:rPr lang="de-DE" sz="1600" dirty="0"/>
            <a:t>Geschichte</a:t>
          </a:r>
        </a:p>
      </dgm:t>
    </dgm:pt>
    <dgm:pt modelId="{99A7F4AF-C2AC-42BD-89E2-CAB23F8CD54C}" type="parTrans" cxnId="{0BE0A6B3-F91C-4F24-B608-C31F025DFC98}">
      <dgm:prSet/>
      <dgm:spPr/>
      <dgm:t>
        <a:bodyPr/>
        <a:lstStyle/>
        <a:p>
          <a:endParaRPr lang="de-DE"/>
        </a:p>
      </dgm:t>
    </dgm:pt>
    <dgm:pt modelId="{769DF0CA-AEFA-42A1-8375-951E0072A0D9}" type="sibTrans" cxnId="{0BE0A6B3-F91C-4F24-B608-C31F025DFC98}">
      <dgm:prSet/>
      <dgm:spPr/>
      <dgm:t>
        <a:bodyPr/>
        <a:lstStyle/>
        <a:p>
          <a:endParaRPr lang="de-DE"/>
        </a:p>
      </dgm:t>
    </dgm:pt>
    <dgm:pt modelId="{1166EC71-2DEB-4C73-BB08-C0E7667411FA}">
      <dgm:prSet phldrT="[Text]" phldr="0"/>
      <dgm:spPr/>
      <dgm:t>
        <a:bodyPr/>
        <a:lstStyle/>
        <a:p>
          <a:r>
            <a:rPr lang="de-DE" dirty="0"/>
            <a:t>Einfluss des menschlichen Handelns?</a:t>
          </a:r>
        </a:p>
      </dgm:t>
    </dgm:pt>
    <dgm:pt modelId="{10FA2C7C-AEAB-4058-87FF-E56084A527E6}" type="parTrans" cxnId="{4184F9A8-549A-4D17-AD45-AB52159E4610}">
      <dgm:prSet/>
      <dgm:spPr/>
      <dgm:t>
        <a:bodyPr/>
        <a:lstStyle/>
        <a:p>
          <a:endParaRPr lang="de-DE"/>
        </a:p>
      </dgm:t>
    </dgm:pt>
    <dgm:pt modelId="{509D9FC5-E3FD-4825-985F-1EEBA02072F7}" type="sibTrans" cxnId="{4184F9A8-549A-4D17-AD45-AB52159E4610}">
      <dgm:prSet/>
      <dgm:spPr/>
      <dgm:t>
        <a:bodyPr/>
        <a:lstStyle/>
        <a:p>
          <a:endParaRPr lang="de-DE"/>
        </a:p>
      </dgm:t>
    </dgm:pt>
    <dgm:pt modelId="{4614E2A3-2BC0-4906-A5C6-AD573B55D348}">
      <dgm:prSet/>
      <dgm:spPr/>
      <dgm:t>
        <a:bodyPr/>
        <a:lstStyle/>
        <a:p>
          <a:r>
            <a:rPr lang="de-DE" dirty="0">
              <a:solidFill>
                <a:schemeClr val="bg1"/>
              </a:solidFill>
            </a:rPr>
            <a:t>Rücksicht &amp; Nachhaltigkeit</a:t>
          </a:r>
        </a:p>
      </dgm:t>
    </dgm:pt>
    <dgm:pt modelId="{B502514E-59F6-4B7A-88E8-A925EA1C8762}" type="parTrans" cxnId="{612C467F-41B8-4E69-BE4D-EC3BC16FFEE0}">
      <dgm:prSet/>
      <dgm:spPr/>
      <dgm:t>
        <a:bodyPr/>
        <a:lstStyle/>
        <a:p>
          <a:endParaRPr lang="de-DE"/>
        </a:p>
      </dgm:t>
    </dgm:pt>
    <dgm:pt modelId="{405F8BCC-E07C-4C0E-8896-F0A391BA3116}" type="sibTrans" cxnId="{612C467F-41B8-4E69-BE4D-EC3BC16FFEE0}">
      <dgm:prSet/>
      <dgm:spPr/>
      <dgm:t>
        <a:bodyPr/>
        <a:lstStyle/>
        <a:p>
          <a:endParaRPr lang="de-DE"/>
        </a:p>
      </dgm:t>
    </dgm:pt>
    <dgm:pt modelId="{05A5F261-D8BB-44F4-835F-AD3BA84CC080}">
      <dgm:prSet phldrT="[Text]" phldr="0"/>
      <dgm:spPr/>
    </dgm:pt>
    <dgm:pt modelId="{61F3AC9E-DF1B-488A-B1C4-7FDFDC3BE5C2}" type="parTrans" cxnId="{09A2F0FE-2AF4-4476-A44F-B583DA4F8711}">
      <dgm:prSet/>
      <dgm:spPr/>
      <dgm:t>
        <a:bodyPr/>
        <a:lstStyle/>
        <a:p>
          <a:endParaRPr lang="de-DE"/>
        </a:p>
      </dgm:t>
    </dgm:pt>
    <dgm:pt modelId="{15816308-450D-4B77-97D0-8A2E558EB995}" type="sibTrans" cxnId="{09A2F0FE-2AF4-4476-A44F-B583DA4F8711}">
      <dgm:prSet/>
      <dgm:spPr/>
      <dgm:t>
        <a:bodyPr/>
        <a:lstStyle/>
        <a:p>
          <a:endParaRPr lang="de-DE"/>
        </a:p>
      </dgm:t>
    </dgm:pt>
    <dgm:pt modelId="{481BFF58-2C38-4036-A105-F1BD477ECAEB}" type="pres">
      <dgm:prSet presAssocID="{2C9842DD-5755-4BD3-AA19-67FB1DBF57B1}" presName="Name0" presStyleCnt="0">
        <dgm:presLayoutVars>
          <dgm:chMax val="4"/>
          <dgm:resizeHandles val="exact"/>
        </dgm:presLayoutVars>
      </dgm:prSet>
      <dgm:spPr/>
    </dgm:pt>
    <dgm:pt modelId="{772A8991-CE9C-49B8-83E8-BC5D6EF92B27}" type="pres">
      <dgm:prSet presAssocID="{2C9842DD-5755-4BD3-AA19-67FB1DBF57B1}" presName="ellipse" presStyleLbl="trBgShp" presStyleIdx="0" presStyleCnt="1"/>
      <dgm:spPr/>
    </dgm:pt>
    <dgm:pt modelId="{10C80D9E-0F33-4D7E-BD0A-27F591EB81DC}" type="pres">
      <dgm:prSet presAssocID="{2C9842DD-5755-4BD3-AA19-67FB1DBF57B1}" presName="arrow1" presStyleLbl="fgShp" presStyleIdx="0" presStyleCnt="1"/>
      <dgm:spPr/>
    </dgm:pt>
    <dgm:pt modelId="{A749EFE2-B532-45CE-9D7D-C4E1C93E0617}" type="pres">
      <dgm:prSet presAssocID="{2C9842DD-5755-4BD3-AA19-67FB1DBF57B1}" presName="rectangle" presStyleLbl="revTx" presStyleIdx="0" presStyleCnt="1">
        <dgm:presLayoutVars>
          <dgm:bulletEnabled val="1"/>
        </dgm:presLayoutVars>
      </dgm:prSet>
      <dgm:spPr/>
    </dgm:pt>
    <dgm:pt modelId="{4F46A840-AB73-44BF-ABCA-9F3338C80A1E}" type="pres">
      <dgm:prSet presAssocID="{ECDA5E08-A979-45F7-B705-B281CE5AC31B}" presName="item1" presStyleLbl="node1" presStyleIdx="0" presStyleCnt="3">
        <dgm:presLayoutVars>
          <dgm:bulletEnabled val="1"/>
        </dgm:presLayoutVars>
      </dgm:prSet>
      <dgm:spPr/>
    </dgm:pt>
    <dgm:pt modelId="{ECAA1429-32C8-4D15-A007-026AD1B4487F}" type="pres">
      <dgm:prSet presAssocID="{1166EC71-2DEB-4C73-BB08-C0E7667411FA}" presName="item2" presStyleLbl="node1" presStyleIdx="1" presStyleCnt="3">
        <dgm:presLayoutVars>
          <dgm:bulletEnabled val="1"/>
        </dgm:presLayoutVars>
      </dgm:prSet>
      <dgm:spPr/>
    </dgm:pt>
    <dgm:pt modelId="{C4E4C0B5-947D-4C4F-931A-030BC4546819}" type="pres">
      <dgm:prSet presAssocID="{4614E2A3-2BC0-4906-A5C6-AD573B55D348}" presName="item3" presStyleLbl="node1" presStyleIdx="2" presStyleCnt="3">
        <dgm:presLayoutVars>
          <dgm:bulletEnabled val="1"/>
        </dgm:presLayoutVars>
      </dgm:prSet>
      <dgm:spPr/>
    </dgm:pt>
    <dgm:pt modelId="{ECBD946D-3AAA-4218-B5E9-49D040E7ADE0}" type="pres">
      <dgm:prSet presAssocID="{2C9842DD-5755-4BD3-AA19-67FB1DBF57B1}" presName="funnel" presStyleLbl="trAlignAcc1" presStyleIdx="0" presStyleCnt="1" custScaleX="121577" custScaleY="111425"/>
      <dgm:spPr/>
    </dgm:pt>
  </dgm:ptLst>
  <dgm:cxnLst>
    <dgm:cxn modelId="{AC4B1513-2DB8-44C6-8729-83BE31F7AE93}" type="presOf" srcId="{2C9842DD-5755-4BD3-AA19-67FB1DBF57B1}" destId="{481BFF58-2C38-4036-A105-F1BD477ECAEB}" srcOrd="0" destOrd="0" presId="urn:microsoft.com/office/officeart/2005/8/layout/funnel1"/>
    <dgm:cxn modelId="{E9DF791C-4D77-47C2-8F59-30BB18A3CE16}" srcId="{2C9842DD-5755-4BD3-AA19-67FB1DBF57B1}" destId="{A718E07C-CDFC-4C33-BFED-4AE590B6B79F}" srcOrd="0" destOrd="0" parTransId="{2E22987F-BAC2-4FA7-BDCC-832647DFF928}" sibTransId="{24489932-CA3B-420F-9535-E37E63718CA5}"/>
    <dgm:cxn modelId="{83CA0131-DC24-4F4B-8133-048DC263855F}" type="presOf" srcId="{ECDA5E08-A979-45F7-B705-B281CE5AC31B}" destId="{ECAA1429-32C8-4D15-A007-026AD1B4487F}" srcOrd="0" destOrd="0" presId="urn:microsoft.com/office/officeart/2005/8/layout/funnel1"/>
    <dgm:cxn modelId="{DBDB0344-627E-41F5-9C75-38459E2AE7C3}" type="presOf" srcId="{A718E07C-CDFC-4C33-BFED-4AE590B6B79F}" destId="{C4E4C0B5-947D-4C4F-931A-030BC4546819}" srcOrd="0" destOrd="0" presId="urn:microsoft.com/office/officeart/2005/8/layout/funnel1"/>
    <dgm:cxn modelId="{6A1EC86E-76EE-4C6D-A0A7-9AC7FC1A05CC}" type="presOf" srcId="{1166EC71-2DEB-4C73-BB08-C0E7667411FA}" destId="{4F46A840-AB73-44BF-ABCA-9F3338C80A1E}" srcOrd="0" destOrd="0" presId="urn:microsoft.com/office/officeart/2005/8/layout/funnel1"/>
    <dgm:cxn modelId="{612C467F-41B8-4E69-BE4D-EC3BC16FFEE0}" srcId="{2C9842DD-5755-4BD3-AA19-67FB1DBF57B1}" destId="{4614E2A3-2BC0-4906-A5C6-AD573B55D348}" srcOrd="3" destOrd="0" parTransId="{B502514E-59F6-4B7A-88E8-A925EA1C8762}" sibTransId="{405F8BCC-E07C-4C0E-8896-F0A391BA3116}"/>
    <dgm:cxn modelId="{4184F9A8-549A-4D17-AD45-AB52159E4610}" srcId="{2C9842DD-5755-4BD3-AA19-67FB1DBF57B1}" destId="{1166EC71-2DEB-4C73-BB08-C0E7667411FA}" srcOrd="2" destOrd="0" parTransId="{10FA2C7C-AEAB-4058-87FF-E56084A527E6}" sibTransId="{509D9FC5-E3FD-4825-985F-1EEBA02072F7}"/>
    <dgm:cxn modelId="{0BE0A6B3-F91C-4F24-B608-C31F025DFC98}" srcId="{2C9842DD-5755-4BD3-AA19-67FB1DBF57B1}" destId="{ECDA5E08-A979-45F7-B705-B281CE5AC31B}" srcOrd="1" destOrd="0" parTransId="{99A7F4AF-C2AC-42BD-89E2-CAB23F8CD54C}" sibTransId="{769DF0CA-AEFA-42A1-8375-951E0072A0D9}"/>
    <dgm:cxn modelId="{C5A46DF2-04B9-47FB-A31A-F6946157C86B}" type="presOf" srcId="{4614E2A3-2BC0-4906-A5C6-AD573B55D348}" destId="{A749EFE2-B532-45CE-9D7D-C4E1C93E0617}" srcOrd="0" destOrd="0" presId="urn:microsoft.com/office/officeart/2005/8/layout/funnel1"/>
    <dgm:cxn modelId="{09A2F0FE-2AF4-4476-A44F-B583DA4F8711}" srcId="{2C9842DD-5755-4BD3-AA19-67FB1DBF57B1}" destId="{05A5F261-D8BB-44F4-835F-AD3BA84CC080}" srcOrd="4" destOrd="0" parTransId="{61F3AC9E-DF1B-488A-B1C4-7FDFDC3BE5C2}" sibTransId="{15816308-450D-4B77-97D0-8A2E558EB995}"/>
    <dgm:cxn modelId="{D97F6839-D16C-4FDC-A169-809BA7714C04}" type="presParOf" srcId="{481BFF58-2C38-4036-A105-F1BD477ECAEB}" destId="{772A8991-CE9C-49B8-83E8-BC5D6EF92B27}" srcOrd="0" destOrd="0" presId="urn:microsoft.com/office/officeart/2005/8/layout/funnel1"/>
    <dgm:cxn modelId="{DEF5207B-D2D9-4428-9A26-837584E6005F}" type="presParOf" srcId="{481BFF58-2C38-4036-A105-F1BD477ECAEB}" destId="{10C80D9E-0F33-4D7E-BD0A-27F591EB81DC}" srcOrd="1" destOrd="0" presId="urn:microsoft.com/office/officeart/2005/8/layout/funnel1"/>
    <dgm:cxn modelId="{DC523023-FFEE-4045-8BB6-F2BF728DEA48}" type="presParOf" srcId="{481BFF58-2C38-4036-A105-F1BD477ECAEB}" destId="{A749EFE2-B532-45CE-9D7D-C4E1C93E0617}" srcOrd="2" destOrd="0" presId="urn:microsoft.com/office/officeart/2005/8/layout/funnel1"/>
    <dgm:cxn modelId="{1CA5B98B-2E79-4A44-BFE2-1A268167B7F5}" type="presParOf" srcId="{481BFF58-2C38-4036-A105-F1BD477ECAEB}" destId="{4F46A840-AB73-44BF-ABCA-9F3338C80A1E}" srcOrd="3" destOrd="0" presId="urn:microsoft.com/office/officeart/2005/8/layout/funnel1"/>
    <dgm:cxn modelId="{A2F01A81-449F-4D4E-8A2D-11F5887C9EC3}" type="presParOf" srcId="{481BFF58-2C38-4036-A105-F1BD477ECAEB}" destId="{ECAA1429-32C8-4D15-A007-026AD1B4487F}" srcOrd="4" destOrd="0" presId="urn:microsoft.com/office/officeart/2005/8/layout/funnel1"/>
    <dgm:cxn modelId="{8DE9E263-C843-46EB-88B4-6DB5DFD3BEE6}" type="presParOf" srcId="{481BFF58-2C38-4036-A105-F1BD477ECAEB}" destId="{C4E4C0B5-947D-4C4F-931A-030BC4546819}" srcOrd="5" destOrd="0" presId="urn:microsoft.com/office/officeart/2005/8/layout/funnel1"/>
    <dgm:cxn modelId="{77B526C9-9959-4030-B022-E94C3ECFA578}" type="presParOf" srcId="{481BFF58-2C38-4036-A105-F1BD477ECAEB}" destId="{ECBD946D-3AAA-4218-B5E9-49D040E7ADE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995C55-2FD7-4ED3-BCBC-50BACBFCA3E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8E78B-5415-4BFD-B623-9AE7379E0E5C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/>
            <a:t>Pro Halbjahr </a:t>
          </a:r>
          <a:r>
            <a:rPr lang="de-DE" dirty="0">
              <a:sym typeface="Wingdings" panose="05000000000000000000" pitchFamily="2" charset="2"/>
            </a:rPr>
            <a:t></a:t>
          </a:r>
          <a:r>
            <a:rPr lang="de-DE" dirty="0"/>
            <a:t> 2 Klausuren ODER 1 Klausur und 1 Projekt              (zusammen 50% der Leistung)</a:t>
          </a:r>
          <a:endParaRPr lang="en-US" dirty="0"/>
        </a:p>
      </dgm:t>
    </dgm:pt>
    <dgm:pt modelId="{92636E8E-1115-4B92-B912-1EE3388401D8}" type="parTrans" cxnId="{E3D3ADA7-D743-49CF-852C-06F23A41D5A1}">
      <dgm:prSet/>
      <dgm:spPr/>
      <dgm:t>
        <a:bodyPr/>
        <a:lstStyle/>
        <a:p>
          <a:endParaRPr lang="en-US"/>
        </a:p>
      </dgm:t>
    </dgm:pt>
    <dgm:pt modelId="{E79B4828-2D94-4B8A-BEF9-4B122E566357}" type="sibTrans" cxnId="{E3D3ADA7-D743-49CF-852C-06F23A41D5A1}">
      <dgm:prSet/>
      <dgm:spPr/>
      <dgm:t>
        <a:bodyPr/>
        <a:lstStyle/>
        <a:p>
          <a:endParaRPr lang="en-US"/>
        </a:p>
      </dgm:t>
    </dgm:pt>
    <dgm:pt modelId="{F7670E7A-9EF6-4C53-A0DC-EEF5701A1D39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/>
            <a:t>Mündliche Mitarbeit                                (50% der Leistung)</a:t>
          </a:r>
          <a:endParaRPr lang="en-US" dirty="0"/>
        </a:p>
      </dgm:t>
    </dgm:pt>
    <dgm:pt modelId="{F46ED641-18BE-4DEC-81AC-1C33F628C0D5}" type="parTrans" cxnId="{829CF8F0-BB61-4D55-A360-C4FB3C4971D9}">
      <dgm:prSet/>
      <dgm:spPr/>
      <dgm:t>
        <a:bodyPr/>
        <a:lstStyle/>
        <a:p>
          <a:endParaRPr lang="en-US"/>
        </a:p>
      </dgm:t>
    </dgm:pt>
    <dgm:pt modelId="{872AF5C7-15E4-4253-B24B-9C33E27768E9}" type="sibTrans" cxnId="{829CF8F0-BB61-4D55-A360-C4FB3C4971D9}">
      <dgm:prSet/>
      <dgm:spPr/>
      <dgm:t>
        <a:bodyPr/>
        <a:lstStyle/>
        <a:p>
          <a:endParaRPr lang="en-US"/>
        </a:p>
      </dgm:t>
    </dgm:pt>
    <dgm:pt modelId="{1841D223-B297-4A8B-968E-429A0026BE77}" type="pres">
      <dgm:prSet presAssocID="{5C995C55-2FD7-4ED3-BCBC-50BACBFCA3E9}" presName="root" presStyleCnt="0">
        <dgm:presLayoutVars>
          <dgm:dir/>
          <dgm:resizeHandles val="exact"/>
        </dgm:presLayoutVars>
      </dgm:prSet>
      <dgm:spPr/>
    </dgm:pt>
    <dgm:pt modelId="{5A1447E0-BB7B-4BB1-9C8B-3B3D56D32F49}" type="pres">
      <dgm:prSet presAssocID="{34E8E78B-5415-4BFD-B623-9AE7379E0E5C}" presName="compNode" presStyleCnt="0"/>
      <dgm:spPr/>
    </dgm:pt>
    <dgm:pt modelId="{66956362-5040-482B-A4B4-88AC1C1E0EA8}" type="pres">
      <dgm:prSet presAssocID="{34E8E78B-5415-4BFD-B623-9AE7379E0E5C}" presName="bgRect" presStyleLbl="bgShp" presStyleIdx="0" presStyleCnt="2"/>
      <dgm:spPr/>
    </dgm:pt>
    <dgm:pt modelId="{224486D6-4D06-4178-8098-A8E81B6ECF67}" type="pres">
      <dgm:prSet presAssocID="{34E8E78B-5415-4BFD-B623-9AE7379E0E5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CEFEAB40-8BEC-44BE-B2AA-BB312966BD65}" type="pres">
      <dgm:prSet presAssocID="{34E8E78B-5415-4BFD-B623-9AE7379E0E5C}" presName="spaceRect" presStyleCnt="0"/>
      <dgm:spPr/>
    </dgm:pt>
    <dgm:pt modelId="{DFC781CA-AA28-4340-B7D2-97D62C91C578}" type="pres">
      <dgm:prSet presAssocID="{34E8E78B-5415-4BFD-B623-9AE7379E0E5C}" presName="parTx" presStyleLbl="revTx" presStyleIdx="0" presStyleCnt="2">
        <dgm:presLayoutVars>
          <dgm:chMax val="0"/>
          <dgm:chPref val="0"/>
        </dgm:presLayoutVars>
      </dgm:prSet>
      <dgm:spPr/>
    </dgm:pt>
    <dgm:pt modelId="{671B26BA-AFA7-4F3C-93B8-99B416892A6F}" type="pres">
      <dgm:prSet presAssocID="{E79B4828-2D94-4B8A-BEF9-4B122E566357}" presName="sibTrans" presStyleCnt="0"/>
      <dgm:spPr/>
    </dgm:pt>
    <dgm:pt modelId="{70FF3B5C-91B6-4B47-9CD9-719BB581B01F}" type="pres">
      <dgm:prSet presAssocID="{F7670E7A-9EF6-4C53-A0DC-EEF5701A1D39}" presName="compNode" presStyleCnt="0"/>
      <dgm:spPr/>
    </dgm:pt>
    <dgm:pt modelId="{D7768B04-9AC0-4447-A0C7-D9A5948E2CA1}" type="pres">
      <dgm:prSet presAssocID="{F7670E7A-9EF6-4C53-A0DC-EEF5701A1D39}" presName="bgRect" presStyleLbl="bgShp" presStyleIdx="1" presStyleCnt="2"/>
      <dgm:spPr/>
    </dgm:pt>
    <dgm:pt modelId="{1E32CA61-550F-4153-8212-BBF74882DA06}" type="pres">
      <dgm:prSet presAssocID="{F7670E7A-9EF6-4C53-A0DC-EEF5701A1D3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239BDA6-7F2E-4DD4-815A-EBF7BFDC1439}" type="pres">
      <dgm:prSet presAssocID="{F7670E7A-9EF6-4C53-A0DC-EEF5701A1D39}" presName="spaceRect" presStyleCnt="0"/>
      <dgm:spPr/>
    </dgm:pt>
    <dgm:pt modelId="{9FFB770D-D66E-4C40-A38D-4B87BAADEC56}" type="pres">
      <dgm:prSet presAssocID="{F7670E7A-9EF6-4C53-A0DC-EEF5701A1D3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E8CC302-7DF4-4B07-8F7D-4F8A06326264}" type="presOf" srcId="{F7670E7A-9EF6-4C53-A0DC-EEF5701A1D39}" destId="{9FFB770D-D66E-4C40-A38D-4B87BAADEC56}" srcOrd="0" destOrd="0" presId="urn:microsoft.com/office/officeart/2018/2/layout/IconVerticalSolidList"/>
    <dgm:cxn modelId="{75509070-14A8-48A1-89DF-3B7AF3882305}" type="presOf" srcId="{34E8E78B-5415-4BFD-B623-9AE7379E0E5C}" destId="{DFC781CA-AA28-4340-B7D2-97D62C91C578}" srcOrd="0" destOrd="0" presId="urn:microsoft.com/office/officeart/2018/2/layout/IconVerticalSolidList"/>
    <dgm:cxn modelId="{E3D3ADA7-D743-49CF-852C-06F23A41D5A1}" srcId="{5C995C55-2FD7-4ED3-BCBC-50BACBFCA3E9}" destId="{34E8E78B-5415-4BFD-B623-9AE7379E0E5C}" srcOrd="0" destOrd="0" parTransId="{92636E8E-1115-4B92-B912-1EE3388401D8}" sibTransId="{E79B4828-2D94-4B8A-BEF9-4B122E566357}"/>
    <dgm:cxn modelId="{829CF8F0-BB61-4D55-A360-C4FB3C4971D9}" srcId="{5C995C55-2FD7-4ED3-BCBC-50BACBFCA3E9}" destId="{F7670E7A-9EF6-4C53-A0DC-EEF5701A1D39}" srcOrd="1" destOrd="0" parTransId="{F46ED641-18BE-4DEC-81AC-1C33F628C0D5}" sibTransId="{872AF5C7-15E4-4253-B24B-9C33E27768E9}"/>
    <dgm:cxn modelId="{048A0EF7-F7D8-43A9-8E10-2158E521ACFA}" type="presOf" srcId="{5C995C55-2FD7-4ED3-BCBC-50BACBFCA3E9}" destId="{1841D223-B297-4A8B-968E-429A0026BE77}" srcOrd="0" destOrd="0" presId="urn:microsoft.com/office/officeart/2018/2/layout/IconVerticalSolidList"/>
    <dgm:cxn modelId="{0877DEC5-7D31-4E0E-824F-D882F4734A1A}" type="presParOf" srcId="{1841D223-B297-4A8B-968E-429A0026BE77}" destId="{5A1447E0-BB7B-4BB1-9C8B-3B3D56D32F49}" srcOrd="0" destOrd="0" presId="urn:microsoft.com/office/officeart/2018/2/layout/IconVerticalSolidList"/>
    <dgm:cxn modelId="{EBD8B0B3-528B-4292-9265-69F4E1F7C496}" type="presParOf" srcId="{5A1447E0-BB7B-4BB1-9C8B-3B3D56D32F49}" destId="{66956362-5040-482B-A4B4-88AC1C1E0EA8}" srcOrd="0" destOrd="0" presId="urn:microsoft.com/office/officeart/2018/2/layout/IconVerticalSolidList"/>
    <dgm:cxn modelId="{16347A66-5E82-42A0-BD64-E114E2C954D0}" type="presParOf" srcId="{5A1447E0-BB7B-4BB1-9C8B-3B3D56D32F49}" destId="{224486D6-4D06-4178-8098-A8E81B6ECF67}" srcOrd="1" destOrd="0" presId="urn:microsoft.com/office/officeart/2018/2/layout/IconVerticalSolidList"/>
    <dgm:cxn modelId="{06207432-8D50-4928-BD23-69CDB96470BE}" type="presParOf" srcId="{5A1447E0-BB7B-4BB1-9C8B-3B3D56D32F49}" destId="{CEFEAB40-8BEC-44BE-B2AA-BB312966BD65}" srcOrd="2" destOrd="0" presId="urn:microsoft.com/office/officeart/2018/2/layout/IconVerticalSolidList"/>
    <dgm:cxn modelId="{95C4FDAC-EF45-428A-B535-0CEB361DFBF5}" type="presParOf" srcId="{5A1447E0-BB7B-4BB1-9C8B-3B3D56D32F49}" destId="{DFC781CA-AA28-4340-B7D2-97D62C91C578}" srcOrd="3" destOrd="0" presId="urn:microsoft.com/office/officeart/2018/2/layout/IconVerticalSolidList"/>
    <dgm:cxn modelId="{2E309C4D-FCF6-4F2C-B679-644BA2B5B37E}" type="presParOf" srcId="{1841D223-B297-4A8B-968E-429A0026BE77}" destId="{671B26BA-AFA7-4F3C-93B8-99B416892A6F}" srcOrd="1" destOrd="0" presId="urn:microsoft.com/office/officeart/2018/2/layout/IconVerticalSolidList"/>
    <dgm:cxn modelId="{B65D3C48-94D1-489B-8D3A-443183D790BC}" type="presParOf" srcId="{1841D223-B297-4A8B-968E-429A0026BE77}" destId="{70FF3B5C-91B6-4B47-9CD9-719BB581B01F}" srcOrd="2" destOrd="0" presId="urn:microsoft.com/office/officeart/2018/2/layout/IconVerticalSolidList"/>
    <dgm:cxn modelId="{6499A85F-1EC6-4D0E-BC3B-ADCCEA0994C8}" type="presParOf" srcId="{70FF3B5C-91B6-4B47-9CD9-719BB581B01F}" destId="{D7768B04-9AC0-4447-A0C7-D9A5948E2CA1}" srcOrd="0" destOrd="0" presId="urn:microsoft.com/office/officeart/2018/2/layout/IconVerticalSolidList"/>
    <dgm:cxn modelId="{2751BDC7-7F48-49F5-8A68-9FF4DDB7FAD6}" type="presParOf" srcId="{70FF3B5C-91B6-4B47-9CD9-719BB581B01F}" destId="{1E32CA61-550F-4153-8212-BBF74882DA06}" srcOrd="1" destOrd="0" presId="urn:microsoft.com/office/officeart/2018/2/layout/IconVerticalSolidList"/>
    <dgm:cxn modelId="{CCEEC547-A038-49EE-9B99-3D827BD2E776}" type="presParOf" srcId="{70FF3B5C-91B6-4B47-9CD9-719BB581B01F}" destId="{F239BDA6-7F2E-4DD4-815A-EBF7BFDC1439}" srcOrd="2" destOrd="0" presId="urn:microsoft.com/office/officeart/2018/2/layout/IconVerticalSolidList"/>
    <dgm:cxn modelId="{16817001-E1CB-44E9-B578-CBC8BE118BCA}" type="presParOf" srcId="{70FF3B5C-91B6-4B47-9CD9-719BB581B01F}" destId="{9FFB770D-D66E-4C40-A38D-4B87BAADEC5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8F4E17-194F-4F60-8405-48843CF271C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CF5C325-E29F-4E31-B6D4-C52E2B3C3B35}">
      <dgm:prSet/>
      <dgm:spPr/>
      <dgm:t>
        <a:bodyPr/>
        <a:lstStyle/>
        <a:p>
          <a:r>
            <a:rPr lang="de-DE" dirty="0"/>
            <a:t>… Interesse an biologisch/ geographischen Themen mit Ausblick in andere Gebiete</a:t>
          </a:r>
          <a:endParaRPr lang="en-US" dirty="0"/>
        </a:p>
      </dgm:t>
    </dgm:pt>
    <dgm:pt modelId="{B6CB0F57-AEB0-43CD-A9AD-CFA9EC061D66}" type="parTrans" cxnId="{8B1E4E18-070E-45BA-AB92-9A6158B18EDC}">
      <dgm:prSet/>
      <dgm:spPr/>
      <dgm:t>
        <a:bodyPr/>
        <a:lstStyle/>
        <a:p>
          <a:endParaRPr lang="en-US"/>
        </a:p>
      </dgm:t>
    </dgm:pt>
    <dgm:pt modelId="{29270649-8983-4E8C-BA9E-1F9E57AEF084}" type="sibTrans" cxnId="{8B1E4E18-070E-45BA-AB92-9A6158B18EDC}">
      <dgm:prSet/>
      <dgm:spPr/>
      <dgm:t>
        <a:bodyPr/>
        <a:lstStyle/>
        <a:p>
          <a:endParaRPr lang="en-US"/>
        </a:p>
      </dgm:t>
    </dgm:pt>
    <dgm:pt modelId="{AC6D0BF6-F23B-4026-BA5D-E0792211938D}">
      <dgm:prSet/>
      <dgm:spPr/>
      <dgm:t>
        <a:bodyPr/>
        <a:lstStyle/>
        <a:p>
          <a:r>
            <a:rPr lang="de-DE" dirty="0"/>
            <a:t>… Interesse an selbständigem Recherchieren</a:t>
          </a:r>
          <a:endParaRPr lang="en-US" dirty="0"/>
        </a:p>
      </dgm:t>
    </dgm:pt>
    <dgm:pt modelId="{D4AAE844-7037-4255-B77B-F3187145C328}" type="parTrans" cxnId="{57BDD375-9EE8-425B-A177-A9A34842D54D}">
      <dgm:prSet/>
      <dgm:spPr/>
      <dgm:t>
        <a:bodyPr/>
        <a:lstStyle/>
        <a:p>
          <a:endParaRPr lang="en-US"/>
        </a:p>
      </dgm:t>
    </dgm:pt>
    <dgm:pt modelId="{C59DE094-1FD0-4355-BE5D-5C4806851928}" type="sibTrans" cxnId="{57BDD375-9EE8-425B-A177-A9A34842D54D}">
      <dgm:prSet/>
      <dgm:spPr/>
      <dgm:t>
        <a:bodyPr/>
        <a:lstStyle/>
        <a:p>
          <a:endParaRPr lang="en-US"/>
        </a:p>
      </dgm:t>
    </dgm:pt>
    <dgm:pt modelId="{8245BEC4-6DD5-48A4-85CB-42ED5F1E1351}">
      <dgm:prSet/>
      <dgm:spPr/>
      <dgm:t>
        <a:bodyPr/>
        <a:lstStyle/>
        <a:p>
          <a:r>
            <a:rPr lang="de-DE" dirty="0"/>
            <a:t>… Interesse an Arbeit mit Zahlen, Statistiken, Graphiken, Skizzen</a:t>
          </a:r>
          <a:endParaRPr lang="en-US" dirty="0"/>
        </a:p>
      </dgm:t>
    </dgm:pt>
    <dgm:pt modelId="{5248A1C1-6156-444D-9CAB-FCEEDD7A2944}" type="parTrans" cxnId="{22F19E92-3721-44F0-9862-6958A279AD99}">
      <dgm:prSet/>
      <dgm:spPr/>
      <dgm:t>
        <a:bodyPr/>
        <a:lstStyle/>
        <a:p>
          <a:endParaRPr lang="en-US"/>
        </a:p>
      </dgm:t>
    </dgm:pt>
    <dgm:pt modelId="{ACD16068-07ED-4975-9254-AEB90DA530C4}" type="sibTrans" cxnId="{22F19E92-3721-44F0-9862-6958A279AD99}">
      <dgm:prSet/>
      <dgm:spPr/>
      <dgm:t>
        <a:bodyPr/>
        <a:lstStyle/>
        <a:p>
          <a:endParaRPr lang="en-US"/>
        </a:p>
      </dgm:t>
    </dgm:pt>
    <dgm:pt modelId="{0E1C81F1-CD13-4BFD-8391-C22320698557}">
      <dgm:prSet/>
      <dgm:spPr/>
      <dgm:t>
        <a:bodyPr/>
        <a:lstStyle/>
        <a:p>
          <a:r>
            <a:rPr lang="de-DE" dirty="0"/>
            <a:t>… Interesse an Arbeit mit Texten (Auswertung, Überprüfung auf Informationsgehalt)</a:t>
          </a:r>
          <a:endParaRPr lang="en-US" dirty="0"/>
        </a:p>
      </dgm:t>
    </dgm:pt>
    <dgm:pt modelId="{775936CC-89E6-49BA-9CAA-3AF842BAAB23}" type="parTrans" cxnId="{B9FCA683-8EEA-4F8E-8A3C-03165750D7F8}">
      <dgm:prSet/>
      <dgm:spPr/>
      <dgm:t>
        <a:bodyPr/>
        <a:lstStyle/>
        <a:p>
          <a:endParaRPr lang="en-US"/>
        </a:p>
      </dgm:t>
    </dgm:pt>
    <dgm:pt modelId="{2D231A51-6BD0-4182-A639-D6EB3CF2C60B}" type="sibTrans" cxnId="{B9FCA683-8EEA-4F8E-8A3C-03165750D7F8}">
      <dgm:prSet/>
      <dgm:spPr/>
      <dgm:t>
        <a:bodyPr/>
        <a:lstStyle/>
        <a:p>
          <a:endParaRPr lang="en-US"/>
        </a:p>
      </dgm:t>
    </dgm:pt>
    <dgm:pt modelId="{BEB12103-574D-4EA1-8D8A-F16033EB650C}">
      <dgm:prSet/>
      <dgm:spPr/>
      <dgm:t>
        <a:bodyPr/>
        <a:lstStyle/>
        <a:p>
          <a:r>
            <a:rPr lang="de-DE" dirty="0"/>
            <a:t>… Interesse an praktischer Arbeit zu den einzelnen Themen</a:t>
          </a:r>
          <a:endParaRPr lang="en-US" dirty="0"/>
        </a:p>
      </dgm:t>
    </dgm:pt>
    <dgm:pt modelId="{62AC8691-7A8D-4515-9D52-43214E922995}" type="parTrans" cxnId="{467B01D3-B56E-4AC8-8ABF-7259BCAC0EB7}">
      <dgm:prSet/>
      <dgm:spPr/>
      <dgm:t>
        <a:bodyPr/>
        <a:lstStyle/>
        <a:p>
          <a:endParaRPr lang="en-US"/>
        </a:p>
      </dgm:t>
    </dgm:pt>
    <dgm:pt modelId="{DE8E7C0D-415B-460C-B57D-78AF9146BA37}" type="sibTrans" cxnId="{467B01D3-B56E-4AC8-8ABF-7259BCAC0EB7}">
      <dgm:prSet/>
      <dgm:spPr/>
      <dgm:t>
        <a:bodyPr/>
        <a:lstStyle/>
        <a:p>
          <a:endParaRPr lang="en-US"/>
        </a:p>
      </dgm:t>
    </dgm:pt>
    <dgm:pt modelId="{318D4E50-2725-4F4E-9170-988F3A16602D}" type="pres">
      <dgm:prSet presAssocID="{1A8F4E17-194F-4F60-8405-48843CF271C6}" presName="Name0" presStyleCnt="0">
        <dgm:presLayoutVars>
          <dgm:dir/>
          <dgm:resizeHandles val="exact"/>
        </dgm:presLayoutVars>
      </dgm:prSet>
      <dgm:spPr/>
    </dgm:pt>
    <dgm:pt modelId="{EEA3F34F-FDD6-4B3A-8F9D-8B77E2D1A5EB}" type="pres">
      <dgm:prSet presAssocID="{3CF5C325-E29F-4E31-B6D4-C52E2B3C3B35}" presName="node" presStyleLbl="node1" presStyleIdx="0" presStyleCnt="5">
        <dgm:presLayoutVars>
          <dgm:bulletEnabled val="1"/>
        </dgm:presLayoutVars>
      </dgm:prSet>
      <dgm:spPr/>
    </dgm:pt>
    <dgm:pt modelId="{A5CFB29C-9708-495B-B037-CEAAD9799A1F}" type="pres">
      <dgm:prSet presAssocID="{29270649-8983-4E8C-BA9E-1F9E57AEF084}" presName="sibTrans" presStyleLbl="sibTrans1D1" presStyleIdx="0" presStyleCnt="4"/>
      <dgm:spPr/>
    </dgm:pt>
    <dgm:pt modelId="{DEF05D34-4041-4C8C-99B3-55B320184AFC}" type="pres">
      <dgm:prSet presAssocID="{29270649-8983-4E8C-BA9E-1F9E57AEF084}" presName="connectorText" presStyleLbl="sibTrans1D1" presStyleIdx="0" presStyleCnt="4"/>
      <dgm:spPr/>
    </dgm:pt>
    <dgm:pt modelId="{B1B442FF-961A-40B1-81B8-DA301AC44B71}" type="pres">
      <dgm:prSet presAssocID="{AC6D0BF6-F23B-4026-BA5D-E0792211938D}" presName="node" presStyleLbl="node1" presStyleIdx="1" presStyleCnt="5">
        <dgm:presLayoutVars>
          <dgm:bulletEnabled val="1"/>
        </dgm:presLayoutVars>
      </dgm:prSet>
      <dgm:spPr/>
    </dgm:pt>
    <dgm:pt modelId="{0B167DC2-76CA-4773-91FF-C9108C65D59C}" type="pres">
      <dgm:prSet presAssocID="{C59DE094-1FD0-4355-BE5D-5C4806851928}" presName="sibTrans" presStyleLbl="sibTrans1D1" presStyleIdx="1" presStyleCnt="4"/>
      <dgm:spPr/>
    </dgm:pt>
    <dgm:pt modelId="{F497E1A6-EED0-4548-BC15-33121F561D78}" type="pres">
      <dgm:prSet presAssocID="{C59DE094-1FD0-4355-BE5D-5C4806851928}" presName="connectorText" presStyleLbl="sibTrans1D1" presStyleIdx="1" presStyleCnt="4"/>
      <dgm:spPr/>
    </dgm:pt>
    <dgm:pt modelId="{5FB6D356-12DF-472C-A995-F272778EF3BF}" type="pres">
      <dgm:prSet presAssocID="{8245BEC4-6DD5-48A4-85CB-42ED5F1E1351}" presName="node" presStyleLbl="node1" presStyleIdx="2" presStyleCnt="5">
        <dgm:presLayoutVars>
          <dgm:bulletEnabled val="1"/>
        </dgm:presLayoutVars>
      </dgm:prSet>
      <dgm:spPr/>
    </dgm:pt>
    <dgm:pt modelId="{FA424DC0-9B2A-467E-A6D5-DF754DE88105}" type="pres">
      <dgm:prSet presAssocID="{ACD16068-07ED-4975-9254-AEB90DA530C4}" presName="sibTrans" presStyleLbl="sibTrans1D1" presStyleIdx="2" presStyleCnt="4"/>
      <dgm:spPr/>
    </dgm:pt>
    <dgm:pt modelId="{3A622BFE-162B-4F0D-A130-AA8AD347365B}" type="pres">
      <dgm:prSet presAssocID="{ACD16068-07ED-4975-9254-AEB90DA530C4}" presName="connectorText" presStyleLbl="sibTrans1D1" presStyleIdx="2" presStyleCnt="4"/>
      <dgm:spPr/>
    </dgm:pt>
    <dgm:pt modelId="{C5AB5C43-2CC3-4D64-A34C-9EC54707180C}" type="pres">
      <dgm:prSet presAssocID="{0E1C81F1-CD13-4BFD-8391-C22320698557}" presName="node" presStyleLbl="node1" presStyleIdx="3" presStyleCnt="5">
        <dgm:presLayoutVars>
          <dgm:bulletEnabled val="1"/>
        </dgm:presLayoutVars>
      </dgm:prSet>
      <dgm:spPr/>
    </dgm:pt>
    <dgm:pt modelId="{D54B1CF8-AAF9-4464-99E8-A06B71A733D7}" type="pres">
      <dgm:prSet presAssocID="{2D231A51-6BD0-4182-A639-D6EB3CF2C60B}" presName="sibTrans" presStyleLbl="sibTrans1D1" presStyleIdx="3" presStyleCnt="4"/>
      <dgm:spPr/>
    </dgm:pt>
    <dgm:pt modelId="{ECD17D11-9C11-4637-A737-ED6EDE425FDB}" type="pres">
      <dgm:prSet presAssocID="{2D231A51-6BD0-4182-A639-D6EB3CF2C60B}" presName="connectorText" presStyleLbl="sibTrans1D1" presStyleIdx="3" presStyleCnt="4"/>
      <dgm:spPr/>
    </dgm:pt>
    <dgm:pt modelId="{C1EEC452-4F33-41FD-8D77-C139E3117E6C}" type="pres">
      <dgm:prSet presAssocID="{BEB12103-574D-4EA1-8D8A-F16033EB650C}" presName="node" presStyleLbl="node1" presStyleIdx="4" presStyleCnt="5">
        <dgm:presLayoutVars>
          <dgm:bulletEnabled val="1"/>
        </dgm:presLayoutVars>
      </dgm:prSet>
      <dgm:spPr/>
    </dgm:pt>
  </dgm:ptLst>
  <dgm:cxnLst>
    <dgm:cxn modelId="{A4DB290D-C503-4509-B582-4A069AD8BDBC}" type="presOf" srcId="{29270649-8983-4E8C-BA9E-1F9E57AEF084}" destId="{DEF05D34-4041-4C8C-99B3-55B320184AFC}" srcOrd="1" destOrd="0" presId="urn:microsoft.com/office/officeart/2016/7/layout/RepeatingBendingProcessNew"/>
    <dgm:cxn modelId="{8B1E4E18-070E-45BA-AB92-9A6158B18EDC}" srcId="{1A8F4E17-194F-4F60-8405-48843CF271C6}" destId="{3CF5C325-E29F-4E31-B6D4-C52E2B3C3B35}" srcOrd="0" destOrd="0" parTransId="{B6CB0F57-AEB0-43CD-A9AD-CFA9EC061D66}" sibTransId="{29270649-8983-4E8C-BA9E-1F9E57AEF084}"/>
    <dgm:cxn modelId="{9451012F-0FEC-4344-B436-F9B2E367A60F}" type="presOf" srcId="{C59DE094-1FD0-4355-BE5D-5C4806851928}" destId="{F497E1A6-EED0-4548-BC15-33121F561D78}" srcOrd="1" destOrd="0" presId="urn:microsoft.com/office/officeart/2016/7/layout/RepeatingBendingProcessNew"/>
    <dgm:cxn modelId="{A4EFDF5B-2AED-437C-B0A1-221AF1EBC6F4}" type="presOf" srcId="{C59DE094-1FD0-4355-BE5D-5C4806851928}" destId="{0B167DC2-76CA-4773-91FF-C9108C65D59C}" srcOrd="0" destOrd="0" presId="urn:microsoft.com/office/officeart/2016/7/layout/RepeatingBendingProcessNew"/>
    <dgm:cxn modelId="{CED34046-1342-43E3-A8ED-E1AF8E9A9D97}" type="presOf" srcId="{3CF5C325-E29F-4E31-B6D4-C52E2B3C3B35}" destId="{EEA3F34F-FDD6-4B3A-8F9D-8B77E2D1A5EB}" srcOrd="0" destOrd="0" presId="urn:microsoft.com/office/officeart/2016/7/layout/RepeatingBendingProcessNew"/>
    <dgm:cxn modelId="{41FE346A-9F63-4AC3-82D2-114DB3850F49}" type="presOf" srcId="{1A8F4E17-194F-4F60-8405-48843CF271C6}" destId="{318D4E50-2725-4F4E-9170-988F3A16602D}" srcOrd="0" destOrd="0" presId="urn:microsoft.com/office/officeart/2016/7/layout/RepeatingBendingProcessNew"/>
    <dgm:cxn modelId="{1A14F253-4F2E-4BE0-8540-EA27C202FD40}" type="presOf" srcId="{2D231A51-6BD0-4182-A639-D6EB3CF2C60B}" destId="{ECD17D11-9C11-4637-A737-ED6EDE425FDB}" srcOrd="1" destOrd="0" presId="urn:microsoft.com/office/officeart/2016/7/layout/RepeatingBendingProcessNew"/>
    <dgm:cxn modelId="{57BDD375-9EE8-425B-A177-A9A34842D54D}" srcId="{1A8F4E17-194F-4F60-8405-48843CF271C6}" destId="{AC6D0BF6-F23B-4026-BA5D-E0792211938D}" srcOrd="1" destOrd="0" parTransId="{D4AAE844-7037-4255-B77B-F3187145C328}" sibTransId="{C59DE094-1FD0-4355-BE5D-5C4806851928}"/>
    <dgm:cxn modelId="{33982A7A-DD97-4F0E-BF94-95C7AD25CEFC}" type="presOf" srcId="{BEB12103-574D-4EA1-8D8A-F16033EB650C}" destId="{C1EEC452-4F33-41FD-8D77-C139E3117E6C}" srcOrd="0" destOrd="0" presId="urn:microsoft.com/office/officeart/2016/7/layout/RepeatingBendingProcessNew"/>
    <dgm:cxn modelId="{B9FCA683-8EEA-4F8E-8A3C-03165750D7F8}" srcId="{1A8F4E17-194F-4F60-8405-48843CF271C6}" destId="{0E1C81F1-CD13-4BFD-8391-C22320698557}" srcOrd="3" destOrd="0" parTransId="{775936CC-89E6-49BA-9CAA-3AF842BAAB23}" sibTransId="{2D231A51-6BD0-4182-A639-D6EB3CF2C60B}"/>
    <dgm:cxn modelId="{22F19E92-3721-44F0-9862-6958A279AD99}" srcId="{1A8F4E17-194F-4F60-8405-48843CF271C6}" destId="{8245BEC4-6DD5-48A4-85CB-42ED5F1E1351}" srcOrd="2" destOrd="0" parTransId="{5248A1C1-6156-444D-9CAB-FCEEDD7A2944}" sibTransId="{ACD16068-07ED-4975-9254-AEB90DA530C4}"/>
    <dgm:cxn modelId="{C6B0A495-D396-4D6A-8770-1CA55315CD36}" type="presOf" srcId="{8245BEC4-6DD5-48A4-85CB-42ED5F1E1351}" destId="{5FB6D356-12DF-472C-A995-F272778EF3BF}" srcOrd="0" destOrd="0" presId="urn:microsoft.com/office/officeart/2016/7/layout/RepeatingBendingProcessNew"/>
    <dgm:cxn modelId="{124780A0-F625-48E6-A887-BE0A568707B6}" type="presOf" srcId="{2D231A51-6BD0-4182-A639-D6EB3CF2C60B}" destId="{D54B1CF8-AAF9-4464-99E8-A06B71A733D7}" srcOrd="0" destOrd="0" presId="urn:microsoft.com/office/officeart/2016/7/layout/RepeatingBendingProcessNew"/>
    <dgm:cxn modelId="{BCE81BA8-54B6-4668-B6CC-369F2129873C}" type="presOf" srcId="{29270649-8983-4E8C-BA9E-1F9E57AEF084}" destId="{A5CFB29C-9708-495B-B037-CEAAD9799A1F}" srcOrd="0" destOrd="0" presId="urn:microsoft.com/office/officeart/2016/7/layout/RepeatingBendingProcessNew"/>
    <dgm:cxn modelId="{467B01D3-B56E-4AC8-8ABF-7259BCAC0EB7}" srcId="{1A8F4E17-194F-4F60-8405-48843CF271C6}" destId="{BEB12103-574D-4EA1-8D8A-F16033EB650C}" srcOrd="4" destOrd="0" parTransId="{62AC8691-7A8D-4515-9D52-43214E922995}" sibTransId="{DE8E7C0D-415B-460C-B57D-78AF9146BA37}"/>
    <dgm:cxn modelId="{D1B7D9DC-5D6F-485B-A9B5-8D57BA7A7293}" type="presOf" srcId="{0E1C81F1-CD13-4BFD-8391-C22320698557}" destId="{C5AB5C43-2CC3-4D64-A34C-9EC54707180C}" srcOrd="0" destOrd="0" presId="urn:microsoft.com/office/officeart/2016/7/layout/RepeatingBendingProcessNew"/>
    <dgm:cxn modelId="{CB2759DD-2F76-4BBD-AE9A-D01C011C093F}" type="presOf" srcId="{ACD16068-07ED-4975-9254-AEB90DA530C4}" destId="{FA424DC0-9B2A-467E-A6D5-DF754DE88105}" srcOrd="0" destOrd="0" presId="urn:microsoft.com/office/officeart/2016/7/layout/RepeatingBendingProcessNew"/>
    <dgm:cxn modelId="{C32135EA-2946-425E-92A2-A65C395E91F5}" type="presOf" srcId="{AC6D0BF6-F23B-4026-BA5D-E0792211938D}" destId="{B1B442FF-961A-40B1-81B8-DA301AC44B71}" srcOrd="0" destOrd="0" presId="urn:microsoft.com/office/officeart/2016/7/layout/RepeatingBendingProcessNew"/>
    <dgm:cxn modelId="{9D60E3FE-FE86-444E-9A73-9E8A1DFA20D6}" type="presOf" srcId="{ACD16068-07ED-4975-9254-AEB90DA530C4}" destId="{3A622BFE-162B-4F0D-A130-AA8AD347365B}" srcOrd="1" destOrd="0" presId="urn:microsoft.com/office/officeart/2016/7/layout/RepeatingBendingProcessNew"/>
    <dgm:cxn modelId="{29229F17-7A4F-43DE-9AE2-6ED9CB69D8E8}" type="presParOf" srcId="{318D4E50-2725-4F4E-9170-988F3A16602D}" destId="{EEA3F34F-FDD6-4B3A-8F9D-8B77E2D1A5EB}" srcOrd="0" destOrd="0" presId="urn:microsoft.com/office/officeart/2016/7/layout/RepeatingBendingProcessNew"/>
    <dgm:cxn modelId="{13AC712C-49CB-4FFA-B127-BC2E710C0A81}" type="presParOf" srcId="{318D4E50-2725-4F4E-9170-988F3A16602D}" destId="{A5CFB29C-9708-495B-B037-CEAAD9799A1F}" srcOrd="1" destOrd="0" presId="urn:microsoft.com/office/officeart/2016/7/layout/RepeatingBendingProcessNew"/>
    <dgm:cxn modelId="{7B8F9030-62AA-4EA0-B183-18B489EAB72C}" type="presParOf" srcId="{A5CFB29C-9708-495B-B037-CEAAD9799A1F}" destId="{DEF05D34-4041-4C8C-99B3-55B320184AFC}" srcOrd="0" destOrd="0" presId="urn:microsoft.com/office/officeart/2016/7/layout/RepeatingBendingProcessNew"/>
    <dgm:cxn modelId="{9A504643-99A5-4099-A058-A98655DCFCB3}" type="presParOf" srcId="{318D4E50-2725-4F4E-9170-988F3A16602D}" destId="{B1B442FF-961A-40B1-81B8-DA301AC44B71}" srcOrd="2" destOrd="0" presId="urn:microsoft.com/office/officeart/2016/7/layout/RepeatingBendingProcessNew"/>
    <dgm:cxn modelId="{C20012E1-34B0-4D3B-9379-DEB56BE2A3FA}" type="presParOf" srcId="{318D4E50-2725-4F4E-9170-988F3A16602D}" destId="{0B167DC2-76CA-4773-91FF-C9108C65D59C}" srcOrd="3" destOrd="0" presId="urn:microsoft.com/office/officeart/2016/7/layout/RepeatingBendingProcessNew"/>
    <dgm:cxn modelId="{CA6408F1-84CC-47DE-9659-E1483424D5C9}" type="presParOf" srcId="{0B167DC2-76CA-4773-91FF-C9108C65D59C}" destId="{F497E1A6-EED0-4548-BC15-33121F561D78}" srcOrd="0" destOrd="0" presId="urn:microsoft.com/office/officeart/2016/7/layout/RepeatingBendingProcessNew"/>
    <dgm:cxn modelId="{78A6F957-9D68-41AC-BFAC-E53BCEA9EE6A}" type="presParOf" srcId="{318D4E50-2725-4F4E-9170-988F3A16602D}" destId="{5FB6D356-12DF-472C-A995-F272778EF3BF}" srcOrd="4" destOrd="0" presId="urn:microsoft.com/office/officeart/2016/7/layout/RepeatingBendingProcessNew"/>
    <dgm:cxn modelId="{FD418D9B-5C96-4826-9CBB-F31651F0AD78}" type="presParOf" srcId="{318D4E50-2725-4F4E-9170-988F3A16602D}" destId="{FA424DC0-9B2A-467E-A6D5-DF754DE88105}" srcOrd="5" destOrd="0" presId="urn:microsoft.com/office/officeart/2016/7/layout/RepeatingBendingProcessNew"/>
    <dgm:cxn modelId="{72628FF6-349B-417F-B558-992790819A4F}" type="presParOf" srcId="{FA424DC0-9B2A-467E-A6D5-DF754DE88105}" destId="{3A622BFE-162B-4F0D-A130-AA8AD347365B}" srcOrd="0" destOrd="0" presId="urn:microsoft.com/office/officeart/2016/7/layout/RepeatingBendingProcessNew"/>
    <dgm:cxn modelId="{A83CEFB9-BEF9-4F3E-BA3E-75F03CD164DF}" type="presParOf" srcId="{318D4E50-2725-4F4E-9170-988F3A16602D}" destId="{C5AB5C43-2CC3-4D64-A34C-9EC54707180C}" srcOrd="6" destOrd="0" presId="urn:microsoft.com/office/officeart/2016/7/layout/RepeatingBendingProcessNew"/>
    <dgm:cxn modelId="{4CC9BFB3-AA62-44E3-A0BB-CD1CEB240CE0}" type="presParOf" srcId="{318D4E50-2725-4F4E-9170-988F3A16602D}" destId="{D54B1CF8-AAF9-4464-99E8-A06B71A733D7}" srcOrd="7" destOrd="0" presId="urn:microsoft.com/office/officeart/2016/7/layout/RepeatingBendingProcessNew"/>
    <dgm:cxn modelId="{03E061D6-9856-49CE-95BC-B46A0FE91C5A}" type="presParOf" srcId="{D54B1CF8-AAF9-4464-99E8-A06B71A733D7}" destId="{ECD17D11-9C11-4637-A737-ED6EDE425FDB}" srcOrd="0" destOrd="0" presId="urn:microsoft.com/office/officeart/2016/7/layout/RepeatingBendingProcessNew"/>
    <dgm:cxn modelId="{3AB77771-1C27-47C9-8919-EEA6DAEDE94E}" type="presParOf" srcId="{318D4E50-2725-4F4E-9170-988F3A16602D}" destId="{C1EEC452-4F33-41FD-8D77-C139E3117E6C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3693DE-005B-46BB-AACE-8CF31AC2C92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069F4ED-D8E7-4D53-A6FE-755BC6875FB2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5. Abiturfach ab 2026</a:t>
          </a:r>
          <a:endParaRPr lang="en-US"/>
        </a:p>
      </dgm:t>
    </dgm:pt>
    <dgm:pt modelId="{0FD69268-C2B7-4F01-BEB6-710004F82903}" type="parTrans" cxnId="{7E6F01C2-95CF-4AEB-9667-EABD2956E18D}">
      <dgm:prSet/>
      <dgm:spPr/>
      <dgm:t>
        <a:bodyPr/>
        <a:lstStyle/>
        <a:p>
          <a:endParaRPr lang="en-US"/>
        </a:p>
      </dgm:t>
    </dgm:pt>
    <dgm:pt modelId="{76510594-4767-421D-B221-5D4440AC64E1}" type="sibTrans" cxnId="{7E6F01C2-95CF-4AEB-9667-EABD2956E18D}">
      <dgm:prSet/>
      <dgm:spPr/>
      <dgm:t>
        <a:bodyPr/>
        <a:lstStyle/>
        <a:p>
          <a:endParaRPr lang="en-US"/>
        </a:p>
      </dgm:t>
    </dgm:pt>
    <dgm:pt modelId="{27BC9510-F685-482D-8729-B2BF454DA09B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Projektkurs Ökologie</a:t>
          </a:r>
          <a:endParaRPr lang="en-US"/>
        </a:p>
      </dgm:t>
    </dgm:pt>
    <dgm:pt modelId="{6E9EE443-0BF6-464C-974B-16DF8543D1DD}" type="parTrans" cxnId="{3E03E4AF-066E-42EB-AD0D-FE81DC24A474}">
      <dgm:prSet/>
      <dgm:spPr/>
      <dgm:t>
        <a:bodyPr/>
        <a:lstStyle/>
        <a:p>
          <a:endParaRPr lang="en-US"/>
        </a:p>
      </dgm:t>
    </dgm:pt>
    <dgm:pt modelId="{D4BB0980-BDE4-4163-A81C-D0A68D341E2B}" type="sibTrans" cxnId="{3E03E4AF-066E-42EB-AD0D-FE81DC24A474}">
      <dgm:prSet/>
      <dgm:spPr/>
      <dgm:t>
        <a:bodyPr/>
        <a:lstStyle/>
        <a:p>
          <a:endParaRPr lang="en-US"/>
        </a:p>
      </dgm:t>
    </dgm:pt>
    <dgm:pt modelId="{A52BCD20-3081-4B84-A454-E8FD4330953B}" type="pres">
      <dgm:prSet presAssocID="{8F3693DE-005B-46BB-AACE-8CF31AC2C925}" presName="root" presStyleCnt="0">
        <dgm:presLayoutVars>
          <dgm:dir/>
          <dgm:resizeHandles val="exact"/>
        </dgm:presLayoutVars>
      </dgm:prSet>
      <dgm:spPr/>
    </dgm:pt>
    <dgm:pt modelId="{69FE5491-F978-4B80-ACAB-F01C57F8F016}" type="pres">
      <dgm:prSet presAssocID="{7069F4ED-D8E7-4D53-A6FE-755BC6875FB2}" presName="compNode" presStyleCnt="0"/>
      <dgm:spPr/>
    </dgm:pt>
    <dgm:pt modelId="{27FAFB94-4867-4501-BD08-57D94FA8F4E5}" type="pres">
      <dgm:prSet presAssocID="{7069F4ED-D8E7-4D53-A6FE-755BC6875FB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kete"/>
        </a:ext>
      </dgm:extLst>
    </dgm:pt>
    <dgm:pt modelId="{D2F800E5-A3F5-4C0E-AD4E-8D2AAD56E6D5}" type="pres">
      <dgm:prSet presAssocID="{7069F4ED-D8E7-4D53-A6FE-755BC6875FB2}" presName="spaceRect" presStyleCnt="0"/>
      <dgm:spPr/>
    </dgm:pt>
    <dgm:pt modelId="{3EAD436F-BE94-4B04-BDC4-88FD9785DDD5}" type="pres">
      <dgm:prSet presAssocID="{7069F4ED-D8E7-4D53-A6FE-755BC6875FB2}" presName="textRect" presStyleLbl="revTx" presStyleIdx="0" presStyleCnt="2">
        <dgm:presLayoutVars>
          <dgm:chMax val="1"/>
          <dgm:chPref val="1"/>
        </dgm:presLayoutVars>
      </dgm:prSet>
      <dgm:spPr/>
    </dgm:pt>
    <dgm:pt modelId="{28E2D097-3BED-4A72-9C85-3DBA00040B3F}" type="pres">
      <dgm:prSet presAssocID="{76510594-4767-421D-B221-5D4440AC64E1}" presName="sibTrans" presStyleCnt="0"/>
      <dgm:spPr/>
    </dgm:pt>
    <dgm:pt modelId="{BE129F86-CE36-48AF-AB24-A46B0FB0F36D}" type="pres">
      <dgm:prSet presAssocID="{27BC9510-F685-482D-8729-B2BF454DA09B}" presName="compNode" presStyleCnt="0"/>
      <dgm:spPr/>
    </dgm:pt>
    <dgm:pt modelId="{69F9F50E-B0F3-403B-90F7-1474F3067100}" type="pres">
      <dgm:prSet presAssocID="{27BC9510-F685-482D-8729-B2BF454DA09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flanze"/>
        </a:ext>
      </dgm:extLst>
    </dgm:pt>
    <dgm:pt modelId="{A6828994-3751-4B74-9903-71FA1622D569}" type="pres">
      <dgm:prSet presAssocID="{27BC9510-F685-482D-8729-B2BF454DA09B}" presName="spaceRect" presStyleCnt="0"/>
      <dgm:spPr/>
    </dgm:pt>
    <dgm:pt modelId="{F32C882B-21C3-40AB-9F80-213220D3095B}" type="pres">
      <dgm:prSet presAssocID="{27BC9510-F685-482D-8729-B2BF454DA09B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4D324A30-078F-4BD0-A072-62FA19738278}" type="presOf" srcId="{7069F4ED-D8E7-4D53-A6FE-755BC6875FB2}" destId="{3EAD436F-BE94-4B04-BDC4-88FD9785DDD5}" srcOrd="0" destOrd="0" presId="urn:microsoft.com/office/officeart/2018/2/layout/IconLabelList"/>
    <dgm:cxn modelId="{EBC26D38-95EE-46DD-931E-F056925F0AA2}" type="presOf" srcId="{27BC9510-F685-482D-8729-B2BF454DA09B}" destId="{F32C882B-21C3-40AB-9F80-213220D3095B}" srcOrd="0" destOrd="0" presId="urn:microsoft.com/office/officeart/2018/2/layout/IconLabelList"/>
    <dgm:cxn modelId="{23F7FD7E-7BCF-47A9-8910-C9071754AA67}" type="presOf" srcId="{8F3693DE-005B-46BB-AACE-8CF31AC2C925}" destId="{A52BCD20-3081-4B84-A454-E8FD4330953B}" srcOrd="0" destOrd="0" presId="urn:microsoft.com/office/officeart/2018/2/layout/IconLabelList"/>
    <dgm:cxn modelId="{3E03E4AF-066E-42EB-AD0D-FE81DC24A474}" srcId="{8F3693DE-005B-46BB-AACE-8CF31AC2C925}" destId="{27BC9510-F685-482D-8729-B2BF454DA09B}" srcOrd="1" destOrd="0" parTransId="{6E9EE443-0BF6-464C-974B-16DF8543D1DD}" sibTransId="{D4BB0980-BDE4-4163-A81C-D0A68D341E2B}"/>
    <dgm:cxn modelId="{7E6F01C2-95CF-4AEB-9667-EABD2956E18D}" srcId="{8F3693DE-005B-46BB-AACE-8CF31AC2C925}" destId="{7069F4ED-D8E7-4D53-A6FE-755BC6875FB2}" srcOrd="0" destOrd="0" parTransId="{0FD69268-C2B7-4F01-BEB6-710004F82903}" sibTransId="{76510594-4767-421D-B221-5D4440AC64E1}"/>
    <dgm:cxn modelId="{EC024386-A930-49E3-89CC-BBC30B0042BA}" type="presParOf" srcId="{A52BCD20-3081-4B84-A454-E8FD4330953B}" destId="{69FE5491-F978-4B80-ACAB-F01C57F8F016}" srcOrd="0" destOrd="0" presId="urn:microsoft.com/office/officeart/2018/2/layout/IconLabelList"/>
    <dgm:cxn modelId="{00CD5C98-25F6-40F4-90E4-43260AD409CE}" type="presParOf" srcId="{69FE5491-F978-4B80-ACAB-F01C57F8F016}" destId="{27FAFB94-4867-4501-BD08-57D94FA8F4E5}" srcOrd="0" destOrd="0" presId="urn:microsoft.com/office/officeart/2018/2/layout/IconLabelList"/>
    <dgm:cxn modelId="{A98DA958-B901-42A8-B39F-D9DBD0EDF149}" type="presParOf" srcId="{69FE5491-F978-4B80-ACAB-F01C57F8F016}" destId="{D2F800E5-A3F5-4C0E-AD4E-8D2AAD56E6D5}" srcOrd="1" destOrd="0" presId="urn:microsoft.com/office/officeart/2018/2/layout/IconLabelList"/>
    <dgm:cxn modelId="{65D1295F-BE83-4C66-AC66-F57CD875F595}" type="presParOf" srcId="{69FE5491-F978-4B80-ACAB-F01C57F8F016}" destId="{3EAD436F-BE94-4B04-BDC4-88FD9785DDD5}" srcOrd="2" destOrd="0" presId="urn:microsoft.com/office/officeart/2018/2/layout/IconLabelList"/>
    <dgm:cxn modelId="{89934140-716F-41BC-856A-5441DE56C761}" type="presParOf" srcId="{A52BCD20-3081-4B84-A454-E8FD4330953B}" destId="{28E2D097-3BED-4A72-9C85-3DBA00040B3F}" srcOrd="1" destOrd="0" presId="urn:microsoft.com/office/officeart/2018/2/layout/IconLabelList"/>
    <dgm:cxn modelId="{88A5AFC4-CA9B-4FBE-9629-0C09EA9D626B}" type="presParOf" srcId="{A52BCD20-3081-4B84-A454-E8FD4330953B}" destId="{BE129F86-CE36-48AF-AB24-A46B0FB0F36D}" srcOrd="2" destOrd="0" presId="urn:microsoft.com/office/officeart/2018/2/layout/IconLabelList"/>
    <dgm:cxn modelId="{E361D726-E261-4612-9527-7918DA193BCF}" type="presParOf" srcId="{BE129F86-CE36-48AF-AB24-A46B0FB0F36D}" destId="{69F9F50E-B0F3-403B-90F7-1474F3067100}" srcOrd="0" destOrd="0" presId="urn:microsoft.com/office/officeart/2018/2/layout/IconLabelList"/>
    <dgm:cxn modelId="{8BDE0C25-B1BC-4449-B04E-D9238D3C37C4}" type="presParOf" srcId="{BE129F86-CE36-48AF-AB24-A46B0FB0F36D}" destId="{A6828994-3751-4B74-9903-71FA1622D569}" srcOrd="1" destOrd="0" presId="urn:microsoft.com/office/officeart/2018/2/layout/IconLabelList"/>
    <dgm:cxn modelId="{9025F0AD-77A6-4DEE-816B-210196D765F5}" type="presParOf" srcId="{BE129F86-CE36-48AF-AB24-A46B0FB0F36D}" destId="{F32C882B-21C3-40AB-9F80-213220D3095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A8991-CE9C-49B8-83E8-BC5D6EF92B27}">
      <dsp:nvSpPr>
        <dsp:cNvPr id="0" name=""/>
        <dsp:cNvSpPr/>
      </dsp:nvSpPr>
      <dsp:spPr>
        <a:xfrm>
          <a:off x="3322796" y="415723"/>
          <a:ext cx="5529261" cy="192023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C80D9E-0F33-4D7E-BD0A-27F591EB81DC}">
      <dsp:nvSpPr>
        <dsp:cNvPr id="0" name=""/>
        <dsp:cNvSpPr/>
      </dsp:nvSpPr>
      <dsp:spPr>
        <a:xfrm>
          <a:off x="5560218" y="5117738"/>
          <a:ext cx="1071562" cy="68579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9EFE2-B532-45CE-9D7D-C4E1C93E0617}">
      <dsp:nvSpPr>
        <dsp:cNvPr id="0" name=""/>
        <dsp:cNvSpPr/>
      </dsp:nvSpPr>
      <dsp:spPr>
        <a:xfrm>
          <a:off x="3524250" y="5666378"/>
          <a:ext cx="5143499" cy="1285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 dirty="0">
              <a:solidFill>
                <a:schemeClr val="bg1"/>
              </a:solidFill>
            </a:rPr>
            <a:t>Rücksicht &amp; Nachhaltigkeit</a:t>
          </a:r>
        </a:p>
      </dsp:txBody>
      <dsp:txXfrm>
        <a:off x="3524250" y="5666378"/>
        <a:ext cx="5143499" cy="1285874"/>
      </dsp:txXfrm>
    </dsp:sp>
    <dsp:sp modelId="{4F46A840-AB73-44BF-ABCA-9F3338C80A1E}">
      <dsp:nvSpPr>
        <dsp:cNvPr id="0" name=""/>
        <dsp:cNvSpPr/>
      </dsp:nvSpPr>
      <dsp:spPr>
        <a:xfrm>
          <a:off x="5333047" y="2484267"/>
          <a:ext cx="1928812" cy="19288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Einfluss des menschlichen Handelns?</a:t>
          </a:r>
        </a:p>
      </dsp:txBody>
      <dsp:txXfrm>
        <a:off x="5615515" y="2766735"/>
        <a:ext cx="1363876" cy="1363876"/>
      </dsp:txXfrm>
    </dsp:sp>
    <dsp:sp modelId="{ECAA1429-32C8-4D15-A007-026AD1B4487F}">
      <dsp:nvSpPr>
        <dsp:cNvPr id="0" name=""/>
        <dsp:cNvSpPr/>
      </dsp:nvSpPr>
      <dsp:spPr>
        <a:xfrm>
          <a:off x="3952875" y="1037229"/>
          <a:ext cx="1928812" cy="19288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Erdkunde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Geschichte</a:t>
          </a:r>
        </a:p>
      </dsp:txBody>
      <dsp:txXfrm>
        <a:off x="4235343" y="1319697"/>
        <a:ext cx="1363876" cy="1363876"/>
      </dsp:txXfrm>
    </dsp:sp>
    <dsp:sp modelId="{C4E4C0B5-947D-4C4F-931A-030BC4546819}">
      <dsp:nvSpPr>
        <dsp:cNvPr id="0" name=""/>
        <dsp:cNvSpPr/>
      </dsp:nvSpPr>
      <dsp:spPr>
        <a:xfrm>
          <a:off x="5924550" y="570885"/>
          <a:ext cx="1928812" cy="19288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Biologie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Physik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Chemie</a:t>
          </a:r>
        </a:p>
      </dsp:txBody>
      <dsp:txXfrm>
        <a:off x="6207018" y="853353"/>
        <a:ext cx="1363876" cy="1363876"/>
      </dsp:txXfrm>
    </dsp:sp>
    <dsp:sp modelId="{ECBD946D-3AAA-4218-B5E9-49D040E7ADE0}">
      <dsp:nvSpPr>
        <dsp:cNvPr id="0" name=""/>
        <dsp:cNvSpPr/>
      </dsp:nvSpPr>
      <dsp:spPr>
        <a:xfrm>
          <a:off x="2448234" y="-94254"/>
          <a:ext cx="7295530" cy="534906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56362-5040-482B-A4B4-88AC1C1E0EA8}">
      <dsp:nvSpPr>
        <dsp:cNvPr id="0" name=""/>
        <dsp:cNvSpPr/>
      </dsp:nvSpPr>
      <dsp:spPr>
        <a:xfrm>
          <a:off x="0" y="771182"/>
          <a:ext cx="7020232" cy="14237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486D6-4D06-4178-8098-A8E81B6ECF67}">
      <dsp:nvSpPr>
        <dsp:cNvPr id="0" name=""/>
        <dsp:cNvSpPr/>
      </dsp:nvSpPr>
      <dsp:spPr>
        <a:xfrm>
          <a:off x="430675" y="1091519"/>
          <a:ext cx="783046" cy="7830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781CA-AA28-4340-B7D2-97D62C91C578}">
      <dsp:nvSpPr>
        <dsp:cNvPr id="0" name=""/>
        <dsp:cNvSpPr/>
      </dsp:nvSpPr>
      <dsp:spPr>
        <a:xfrm>
          <a:off x="1644397" y="771182"/>
          <a:ext cx="5375834" cy="142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677" tIns="150677" rIns="150677" bIns="15067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Pro Halbjahr </a:t>
          </a:r>
          <a:r>
            <a:rPr lang="de-DE" sz="2400" kern="1200" dirty="0">
              <a:sym typeface="Wingdings" panose="05000000000000000000" pitchFamily="2" charset="2"/>
            </a:rPr>
            <a:t></a:t>
          </a:r>
          <a:r>
            <a:rPr lang="de-DE" sz="2400" kern="1200" dirty="0"/>
            <a:t> 2 Klausuren ODER 1 Klausur und 1 Projekt              (zusammen 50% der Leistung)</a:t>
          </a:r>
          <a:endParaRPr lang="en-US" sz="2400" kern="1200" dirty="0"/>
        </a:p>
      </dsp:txBody>
      <dsp:txXfrm>
        <a:off x="1644397" y="771182"/>
        <a:ext cx="5375834" cy="1423720"/>
      </dsp:txXfrm>
    </dsp:sp>
    <dsp:sp modelId="{D7768B04-9AC0-4447-A0C7-D9A5948E2CA1}">
      <dsp:nvSpPr>
        <dsp:cNvPr id="0" name=""/>
        <dsp:cNvSpPr/>
      </dsp:nvSpPr>
      <dsp:spPr>
        <a:xfrm>
          <a:off x="0" y="2550833"/>
          <a:ext cx="7020232" cy="14237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2CA61-550F-4153-8212-BBF74882DA06}">
      <dsp:nvSpPr>
        <dsp:cNvPr id="0" name=""/>
        <dsp:cNvSpPr/>
      </dsp:nvSpPr>
      <dsp:spPr>
        <a:xfrm>
          <a:off x="430675" y="2871170"/>
          <a:ext cx="783046" cy="7830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B770D-D66E-4C40-A38D-4B87BAADEC56}">
      <dsp:nvSpPr>
        <dsp:cNvPr id="0" name=""/>
        <dsp:cNvSpPr/>
      </dsp:nvSpPr>
      <dsp:spPr>
        <a:xfrm>
          <a:off x="1644397" y="2550833"/>
          <a:ext cx="5375834" cy="142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677" tIns="150677" rIns="150677" bIns="15067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Mündliche Mitarbeit                                (50% der Leistung)</a:t>
          </a:r>
          <a:endParaRPr lang="en-US" sz="2400" kern="1200" dirty="0"/>
        </a:p>
      </dsp:txBody>
      <dsp:txXfrm>
        <a:off x="1644397" y="2550833"/>
        <a:ext cx="5375834" cy="14237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FB29C-9708-495B-B037-CEAAD9799A1F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2848"/>
        <a:ext cx="34897" cy="6979"/>
      </dsp:txXfrm>
    </dsp:sp>
    <dsp:sp modelId="{EEA3F34F-FDD6-4B3A-8F9D-8B77E2D1A5EB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… Interesse an biologisch/ geographischen Themen mit Ausblick in andere Gebiete</a:t>
          </a:r>
          <a:endParaRPr lang="en-US" sz="2100" kern="1200" dirty="0"/>
        </a:p>
      </dsp:txBody>
      <dsp:txXfrm>
        <a:off x="8061" y="5979"/>
        <a:ext cx="3034531" cy="1820718"/>
      </dsp:txXfrm>
    </dsp:sp>
    <dsp:sp modelId="{0B167DC2-76CA-4773-91FF-C9108C65D59C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2848"/>
        <a:ext cx="34897" cy="6979"/>
      </dsp:txXfrm>
    </dsp:sp>
    <dsp:sp modelId="{B1B442FF-961A-40B1-81B8-DA301AC44B71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… Interesse an selbständigem Recherchieren</a:t>
          </a:r>
          <a:endParaRPr lang="en-US" sz="2100" kern="1200" dirty="0"/>
        </a:p>
      </dsp:txBody>
      <dsp:txXfrm>
        <a:off x="3740534" y="5979"/>
        <a:ext cx="3034531" cy="1820718"/>
      </dsp:txXfrm>
    </dsp:sp>
    <dsp:sp modelId="{FA424DC0-9B2A-467E-A6D5-DF754DE88105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1270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0362" y="2155079"/>
        <a:ext cx="374875" cy="6979"/>
      </dsp:txXfrm>
    </dsp:sp>
    <dsp:sp modelId="{5FB6D356-12DF-472C-A995-F272778EF3BF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… Interesse an Arbeit mit Zahlen, Statistiken, Graphiken, Skizzen</a:t>
          </a:r>
          <a:endParaRPr lang="en-US" sz="2100" kern="1200" dirty="0"/>
        </a:p>
      </dsp:txBody>
      <dsp:txXfrm>
        <a:off x="7473007" y="5979"/>
        <a:ext cx="3034531" cy="1820718"/>
      </dsp:txXfrm>
    </dsp:sp>
    <dsp:sp modelId="{D54B1CF8-AAF9-4464-99E8-A06B71A733D7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1509"/>
        <a:ext cx="34897" cy="6979"/>
      </dsp:txXfrm>
    </dsp:sp>
    <dsp:sp modelId="{C5AB5C43-2CC3-4D64-A34C-9EC54707180C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… Interesse an Arbeit mit Texten (Auswertung, Überprüfung auf Informationsgehalt)</a:t>
          </a:r>
          <a:endParaRPr lang="en-US" sz="2100" kern="1200" dirty="0"/>
        </a:p>
      </dsp:txBody>
      <dsp:txXfrm>
        <a:off x="8061" y="2524640"/>
        <a:ext cx="3034531" cy="1820718"/>
      </dsp:txXfrm>
    </dsp:sp>
    <dsp:sp modelId="{C1EEC452-4F33-41FD-8D77-C139E3117E6C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… Interesse an praktischer Arbeit zu den einzelnen Themen</a:t>
          </a:r>
          <a:endParaRPr lang="en-US" sz="2100" kern="1200" dirty="0"/>
        </a:p>
      </dsp:txBody>
      <dsp:txXfrm>
        <a:off x="3740534" y="2524640"/>
        <a:ext cx="3034531" cy="18207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AFB94-4867-4501-BD08-57D94FA8F4E5}">
      <dsp:nvSpPr>
        <dsp:cNvPr id="0" name=""/>
        <dsp:cNvSpPr/>
      </dsp:nvSpPr>
      <dsp:spPr>
        <a:xfrm>
          <a:off x="1747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AD436F-BE94-4B04-BDC4-88FD9785DDD5}">
      <dsp:nvSpPr>
        <dsp:cNvPr id="0" name=""/>
        <dsp:cNvSpPr/>
      </dsp:nvSpPr>
      <dsp:spPr>
        <a:xfrm>
          <a:off x="559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44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/>
            <a:t>5. Abiturfach ab 2026</a:t>
          </a:r>
          <a:endParaRPr lang="en-US" sz="3700" kern="1200"/>
        </a:p>
      </dsp:txBody>
      <dsp:txXfrm>
        <a:off x="559800" y="3022743"/>
        <a:ext cx="4320000" cy="720000"/>
      </dsp:txXfrm>
    </dsp:sp>
    <dsp:sp modelId="{69F9F50E-B0F3-403B-90F7-1474F3067100}">
      <dsp:nvSpPr>
        <dsp:cNvPr id="0" name=""/>
        <dsp:cNvSpPr/>
      </dsp:nvSpPr>
      <dsp:spPr>
        <a:xfrm>
          <a:off x="6823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C882B-21C3-40AB-9F80-213220D3095B}">
      <dsp:nvSpPr>
        <dsp:cNvPr id="0" name=""/>
        <dsp:cNvSpPr/>
      </dsp:nvSpPr>
      <dsp:spPr>
        <a:xfrm>
          <a:off x="5635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44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/>
            <a:t>Projektkurs Ökologie</a:t>
          </a:r>
          <a:endParaRPr lang="en-US" sz="3700" kern="1200"/>
        </a:p>
      </dsp:txBody>
      <dsp:txXfrm>
        <a:off x="5635800" y="3022743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85CCA-67F8-46F0-8C1C-ED1062F2D3ED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3FD27-5CA0-4664-B92D-99FE007CB0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376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FD27-5CA0-4664-B92D-99FE007CB05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951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14772" indent="-414772">
              <a:spcAft>
                <a:spcPts val="544"/>
              </a:spcAft>
              <a:buFont typeface="Arial" charset="0"/>
              <a:buChar char="•"/>
              <a:tabLst>
                <a:tab pos="322600" algn="l"/>
                <a:tab pos="370127" algn="l"/>
                <a:tab pos="645201" algn="l"/>
                <a:tab pos="740253" algn="l"/>
                <a:tab pos="966361" algn="l"/>
                <a:tab pos="1110379" algn="l"/>
                <a:tab pos="1288962" algn="l"/>
                <a:tab pos="1480505" algn="l"/>
                <a:tab pos="1613002" algn="l"/>
                <a:tab pos="1850632" algn="l"/>
                <a:tab pos="1935602" algn="l"/>
                <a:tab pos="2220758" algn="l"/>
                <a:tab pos="2256763" algn="l"/>
                <a:tab pos="2579363" algn="l"/>
                <a:tab pos="2592324" algn="l"/>
                <a:tab pos="2903403" algn="l"/>
                <a:tab pos="2962451" algn="l"/>
                <a:tab pos="3226003" algn="l"/>
                <a:tab pos="3332577" algn="l"/>
                <a:tab pos="3548604" algn="l"/>
                <a:tab pos="3702703" algn="l"/>
                <a:tab pos="3869764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  <a:defRPr/>
            </a:pPr>
            <a:r>
              <a:rPr lang="de-DE" altLang="x-none" dirty="0"/>
              <a:t>Mensch = "homo </a:t>
            </a:r>
            <a:r>
              <a:rPr lang="de-DE" altLang="x-none" dirty="0" err="1"/>
              <a:t>ökonomikus</a:t>
            </a:r>
            <a:r>
              <a:rPr lang="de-DE" altLang="x-none" dirty="0"/>
              <a:t>“, gestaltet seinen Lebensraum nach eigenen Bedürfnissen</a:t>
            </a:r>
          </a:p>
          <a:p>
            <a:pPr marL="0" indent="0">
              <a:spcAft>
                <a:spcPts val="544"/>
              </a:spcAft>
              <a:tabLst>
                <a:tab pos="322600" algn="l"/>
                <a:tab pos="370127" algn="l"/>
                <a:tab pos="645201" algn="l"/>
                <a:tab pos="740253" algn="l"/>
                <a:tab pos="966361" algn="l"/>
                <a:tab pos="1110379" algn="l"/>
                <a:tab pos="1288962" algn="l"/>
                <a:tab pos="1480505" algn="l"/>
                <a:tab pos="1613002" algn="l"/>
                <a:tab pos="1850632" algn="l"/>
                <a:tab pos="1935602" algn="l"/>
                <a:tab pos="2220758" algn="l"/>
                <a:tab pos="2256763" algn="l"/>
                <a:tab pos="2579363" algn="l"/>
                <a:tab pos="2592324" algn="l"/>
                <a:tab pos="2903403" algn="l"/>
                <a:tab pos="2962451" algn="l"/>
                <a:tab pos="3226003" algn="l"/>
                <a:tab pos="3332577" algn="l"/>
                <a:tab pos="3548604" algn="l"/>
                <a:tab pos="3702703" algn="l"/>
                <a:tab pos="3869764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  <a:defRPr/>
            </a:pPr>
            <a:endParaRPr lang="de-DE" altLang="x-none" dirty="0"/>
          </a:p>
          <a:p>
            <a:pPr marL="414772" indent="-414772">
              <a:spcAft>
                <a:spcPts val="544"/>
              </a:spcAft>
              <a:buFont typeface="Arial" charset="0"/>
              <a:buChar char="•"/>
              <a:tabLst>
                <a:tab pos="322600" algn="l"/>
                <a:tab pos="370127" algn="l"/>
                <a:tab pos="645201" algn="l"/>
                <a:tab pos="740253" algn="l"/>
                <a:tab pos="966361" algn="l"/>
                <a:tab pos="1110379" algn="l"/>
                <a:tab pos="1288962" algn="l"/>
                <a:tab pos="1480505" algn="l"/>
                <a:tab pos="1613002" algn="l"/>
                <a:tab pos="1850632" algn="l"/>
                <a:tab pos="1935602" algn="l"/>
                <a:tab pos="2220758" algn="l"/>
                <a:tab pos="2256763" algn="l"/>
                <a:tab pos="2579363" algn="l"/>
                <a:tab pos="2592324" algn="l"/>
                <a:tab pos="2903403" algn="l"/>
                <a:tab pos="2962451" algn="l"/>
                <a:tab pos="3226003" algn="l"/>
                <a:tab pos="3332577" algn="l"/>
                <a:tab pos="3548604" algn="l"/>
                <a:tab pos="3702703" algn="l"/>
                <a:tab pos="3869764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  <a:defRPr/>
            </a:pPr>
            <a:r>
              <a:rPr lang="de-DE" altLang="x-none" dirty="0"/>
              <a:t>Dabei entsteht eine Spannung zwischen der Natur und dem was der Mensch will</a:t>
            </a:r>
          </a:p>
          <a:p>
            <a:pPr marL="0" indent="0">
              <a:spcAft>
                <a:spcPts val="544"/>
              </a:spcAft>
              <a:buNone/>
              <a:tabLst>
                <a:tab pos="322600" algn="l"/>
                <a:tab pos="370127" algn="l"/>
                <a:tab pos="645201" algn="l"/>
                <a:tab pos="740253" algn="l"/>
                <a:tab pos="966361" algn="l"/>
                <a:tab pos="1110379" algn="l"/>
                <a:tab pos="1288962" algn="l"/>
                <a:tab pos="1480505" algn="l"/>
                <a:tab pos="1613002" algn="l"/>
                <a:tab pos="1850632" algn="l"/>
                <a:tab pos="1935602" algn="l"/>
                <a:tab pos="2220758" algn="l"/>
                <a:tab pos="2256763" algn="l"/>
                <a:tab pos="2579363" algn="l"/>
                <a:tab pos="2592324" algn="l"/>
                <a:tab pos="2903403" algn="l"/>
                <a:tab pos="2962451" algn="l"/>
                <a:tab pos="3226003" algn="l"/>
                <a:tab pos="3332577" algn="l"/>
                <a:tab pos="3548604" algn="l"/>
                <a:tab pos="3702703" algn="l"/>
                <a:tab pos="3869764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  <a:defRPr/>
            </a:pPr>
            <a:endParaRPr lang="de-DE" altLang="x-none" dirty="0"/>
          </a:p>
          <a:p>
            <a:pPr marL="414772" indent="-414772">
              <a:spcAft>
                <a:spcPts val="544"/>
              </a:spcAft>
              <a:buFont typeface="Arial" charset="0"/>
              <a:buChar char="•"/>
              <a:tabLst>
                <a:tab pos="322600" algn="l"/>
                <a:tab pos="370127" algn="l"/>
                <a:tab pos="645201" algn="l"/>
                <a:tab pos="740253" algn="l"/>
                <a:tab pos="966361" algn="l"/>
                <a:tab pos="1110379" algn="l"/>
                <a:tab pos="1288962" algn="l"/>
                <a:tab pos="1480505" algn="l"/>
                <a:tab pos="1613002" algn="l"/>
                <a:tab pos="1850632" algn="l"/>
                <a:tab pos="1935602" algn="l"/>
                <a:tab pos="2220758" algn="l"/>
                <a:tab pos="2256763" algn="l"/>
                <a:tab pos="2579363" algn="l"/>
                <a:tab pos="2592324" algn="l"/>
                <a:tab pos="2903403" algn="l"/>
                <a:tab pos="2962451" algn="l"/>
                <a:tab pos="3226003" algn="l"/>
                <a:tab pos="3332577" algn="l"/>
                <a:tab pos="3548604" algn="l"/>
                <a:tab pos="3702703" algn="l"/>
                <a:tab pos="3869764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  <a:defRPr/>
            </a:pPr>
            <a:r>
              <a:rPr lang="de-DE" altLang="x-none" dirty="0"/>
              <a:t>häufig wird dieses erst wahrgenommen, wenn die Natur nicht nach den Vorstellungen des Menschen funktioniert</a:t>
            </a:r>
          </a:p>
          <a:p>
            <a:pPr marL="414772" indent="-414772">
              <a:spcAft>
                <a:spcPts val="544"/>
              </a:spcAft>
              <a:buFont typeface="Arial" charset="0"/>
              <a:buChar char="•"/>
              <a:tabLst>
                <a:tab pos="322600" algn="l"/>
                <a:tab pos="370127" algn="l"/>
                <a:tab pos="645201" algn="l"/>
                <a:tab pos="740253" algn="l"/>
                <a:tab pos="966361" algn="l"/>
                <a:tab pos="1110379" algn="l"/>
                <a:tab pos="1288962" algn="l"/>
                <a:tab pos="1480505" algn="l"/>
                <a:tab pos="1613002" algn="l"/>
                <a:tab pos="1850632" algn="l"/>
                <a:tab pos="1935602" algn="l"/>
                <a:tab pos="2220758" algn="l"/>
                <a:tab pos="2256763" algn="l"/>
                <a:tab pos="2579363" algn="l"/>
                <a:tab pos="2592324" algn="l"/>
                <a:tab pos="2903403" algn="l"/>
                <a:tab pos="2962451" algn="l"/>
                <a:tab pos="3226003" algn="l"/>
                <a:tab pos="3332577" algn="l"/>
                <a:tab pos="3548604" algn="l"/>
                <a:tab pos="3702703" algn="l"/>
                <a:tab pos="3869764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  <a:defRPr/>
            </a:pPr>
            <a:endParaRPr lang="de-DE" altLang="x-none" dirty="0"/>
          </a:p>
          <a:p>
            <a:pPr marL="414772" indent="-414772">
              <a:spcAft>
                <a:spcPts val="544"/>
              </a:spcAft>
              <a:buFont typeface="Arial" charset="0"/>
              <a:buChar char="•"/>
              <a:tabLst>
                <a:tab pos="322600" algn="l"/>
                <a:tab pos="370127" algn="l"/>
                <a:tab pos="645201" algn="l"/>
                <a:tab pos="740253" algn="l"/>
                <a:tab pos="966361" algn="l"/>
                <a:tab pos="1110379" algn="l"/>
                <a:tab pos="1288962" algn="l"/>
                <a:tab pos="1480505" algn="l"/>
                <a:tab pos="1613002" algn="l"/>
                <a:tab pos="1850632" algn="l"/>
                <a:tab pos="1935602" algn="l"/>
                <a:tab pos="2220758" algn="l"/>
                <a:tab pos="2256763" algn="l"/>
                <a:tab pos="2579363" algn="l"/>
                <a:tab pos="2592324" algn="l"/>
                <a:tab pos="2903403" algn="l"/>
                <a:tab pos="2962451" algn="l"/>
                <a:tab pos="3226003" algn="l"/>
                <a:tab pos="3332577" algn="l"/>
                <a:tab pos="3548604" algn="l"/>
                <a:tab pos="3702703" algn="l"/>
                <a:tab pos="3869764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</a:tabLst>
              <a:defRPr/>
            </a:pPr>
            <a:r>
              <a:rPr lang="de-DE" altLang="x-none" dirty="0"/>
              <a:t>sein Handeln bedroht den eigenen Lebensraum, weil Prinzipien der Nachhaltigkeit nicht berücksichtigt wurden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FD27-5CA0-4664-B92D-99FE007CB05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056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>
                <a:ea typeface="Helvetica;Arial" pitchFamily="32" charset="0"/>
                <a:cs typeface="Helvetica;Arial" pitchFamily="32" charset="0"/>
              </a:rPr>
              <a:t>theoretisches Hintergrundwissen wird durch praktische Arbeiten ergänzt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FD27-5CA0-4664-B92D-99FE007CB05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44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Themen in Klasse 9 &amp; 10 kommen nun…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FD27-5CA0-4664-B92D-99FE007CB05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1655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B632E-0C27-4ED2-BAA1-98246B9F7EA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18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01C19-775E-1189-237A-B5745B1D3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79E2E71-2711-0E10-0BF3-E1934D28B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044B8F-EB6C-FD0A-4596-A5AD3F04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975E-FD02-4269-BDBC-C96AC3A05F44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6A9AC1-87F3-F10F-225A-395D42E1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21D955-B189-64FE-C25A-00ACF83F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8DF9-3F33-4D9F-8122-E0AAE4C59D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93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BD092-109C-2052-916B-E82F95F42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B97880-E8B8-A9D7-96CC-E073F517C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E80A38-5958-E735-512A-693182734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975E-FD02-4269-BDBC-C96AC3A05F44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22FDE9-EEA7-57DE-37A0-01CEE687C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D6CCDA-F5F3-DE84-2E63-D10232A2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8DF9-3F33-4D9F-8122-E0AAE4C59D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21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D52C299-67D4-F4F7-CF96-1AA3469CDB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30B2DA8-1593-DE31-A608-CF3AE3707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38D8DB-90D5-FDE1-06A8-1F64CC40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975E-FD02-4269-BDBC-C96AC3A05F44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CB07D4-FC7D-90EE-CA16-01FFE747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2FD014-FCAB-FA3A-F0EF-BCBC2D17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8DF9-3F33-4D9F-8122-E0AAE4C59D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977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12A77-97EB-B7FD-9E46-3707B5303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902A91-2304-8DEC-30EF-7D34D5911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EAE231-A535-FAC9-D49A-4F959998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975E-FD02-4269-BDBC-C96AC3A05F44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1E4AB7-7FD7-EE13-726C-49B7C08F2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8A4992-155F-A49A-5842-66F7F5947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8DF9-3F33-4D9F-8122-E0AAE4C59D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82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6615AD-05ED-D3BC-610D-59306B5DC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B769B9-4280-3907-4ED5-63C70E44C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DF83C0-BD1B-AB48-EE6F-188D8F49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975E-FD02-4269-BDBC-C96AC3A05F44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8EF583-31C3-03D4-916C-2853AED0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2FD4FF-59B0-0926-BF0F-B9C979130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8DF9-3F33-4D9F-8122-E0AAE4C59D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49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58BA4-FB21-3ED7-2639-6A3C6E31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15532F-D542-F544-3881-B38B4569B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3813AE6-8C71-C8C8-86B2-A3D383E67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851CCF-8C42-7689-2394-AE6BA2BD9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975E-FD02-4269-BDBC-C96AC3A05F44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E0C5B9-83AC-DD6C-AF9B-5A68CE19E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0B359E-9FA0-506E-1B05-455228457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8DF9-3F33-4D9F-8122-E0AAE4C59D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50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D9E9DA-CC4B-8A87-8418-64CF7296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E343AB-3F5E-7253-3012-A68A38D3A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BE89240-AC62-478A-2248-E5601B8D0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B4728B9-3EC4-376F-B3B7-07F48F6F3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F47D133-88DF-4DC5-2C3B-6F5354B305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62FE698-B176-D2C3-28B6-4B00A9B44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975E-FD02-4269-BDBC-C96AC3A05F44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FAE96CA-7831-8EE0-7E15-D241F584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CE636B6-8C0E-BA78-1160-E4891891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8DF9-3F33-4D9F-8122-E0AAE4C59D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90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8380B-DB22-5B87-9615-8A51447F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7518DE-5BFF-3C36-BF45-B9034E26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975E-FD02-4269-BDBC-C96AC3A05F44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4A87AA-E1AF-E33F-645B-1B839981D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C6BF1F-7E40-90A2-1B79-A5CB513A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8DF9-3F33-4D9F-8122-E0AAE4C59D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56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BB7EDF7-A376-A2B9-1173-64972E14F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975E-FD02-4269-BDBC-C96AC3A05F44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51AFE5-0378-28D8-6248-31214B8F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B3C94C-EFB6-42CE-F8BC-A598B5148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8DF9-3F33-4D9F-8122-E0AAE4C59D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00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20AA3-C4DF-88B0-BF07-13127F29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1583B5-434F-D6C1-0972-9B063E2E1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05E2D0-998E-2D37-3D6C-E5F66CFE2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8F80B33-1E0B-4868-5DC2-05EFAFF4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975E-FD02-4269-BDBC-C96AC3A05F44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021E6C-F6C3-7BF7-08A6-A1E39CBB7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074244-0D18-0ED4-F933-C13B0792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8DF9-3F33-4D9F-8122-E0AAE4C59D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20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4C27B-7B9A-BDC7-B816-99467B04E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1EB4D9B-46A9-C3CD-5B5A-08AA9D055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2C5F26-A986-9133-A207-E4FB1C266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9EAC4D-0C4F-EEE2-6567-0F5CA334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975E-FD02-4269-BDBC-C96AC3A05F44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60ACAA-D8E2-E48F-FE51-604168AC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5B8940-8A22-DD69-B05D-6916C214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08DF9-3F33-4D9F-8122-E0AAE4C59D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75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265F6AD-7E84-64C9-FB91-22A84288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7EBC73-4984-65FC-DEAF-E7EE82A68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F9FB1F-64AB-914E-12AD-FF407AFED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20975E-FD02-4269-BDBC-C96AC3A05F44}" type="datetimeFigureOut">
              <a:rPr lang="de-DE" smtClean="0"/>
              <a:t>24.03.2026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86C99F-2787-90CF-50C1-3D4F4F73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3353FA-F637-DDD8-09FA-EFDD4CB84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D08DF9-3F33-4D9F-8122-E0AAE4C59D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01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globalmagazin.com/about-u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Person, Bild, Kunst, Hand enthält.&#10;&#10;KI-generierte Inhalte können fehlerhaft sein.">
            <a:extLst>
              <a:ext uri="{FF2B5EF4-FFF2-40B4-BE49-F238E27FC236}">
                <a16:creationId xmlns:a16="http://schemas.microsoft.com/office/drawing/2014/main" id="{8526CCDA-8161-DE08-9C30-2232979530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218" b="9782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F49800-7ACB-391D-333D-4BD7A0AA9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Differenzierungskurs Ökologie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0363C6-8E84-6D5E-6174-523A86652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ab Klasse 9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A32403-A974-27C2-8279-A94D77FB8E01}"/>
              </a:ext>
            </a:extLst>
          </p:cNvPr>
          <p:cNvSpPr txBox="1"/>
          <p:nvPr/>
        </p:nvSpPr>
        <p:spPr>
          <a:xfrm>
            <a:off x="9548328" y="6870700"/>
            <a:ext cx="264367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"</a:t>
            </a:r>
            <a:r>
              <a:rPr kumimoji="0" lang="de-DE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4" tooltip="https://globalmagazin.com/about-u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kumimoji="0" lang="de-DE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" von Unbekannter Autor ist lizenziert gemäß </a:t>
            </a:r>
            <a:r>
              <a:rPr kumimoji="0" lang="de-DE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de-DE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87607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 title="Windräder auf einem Feld">
            <a:hlinkClick r:id="" action="ppaction://media"/>
            <a:extLst>
              <a:ext uri="{FF2B5EF4-FFF2-40B4-BE49-F238E27FC236}">
                <a16:creationId xmlns:a16="http://schemas.microsoft.com/office/drawing/2014/main" id="{A7320244-EBB1-181D-A6E1-B0570285CA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F5B99CFE-2323-1C1A-135E-1C36DCAAA365}"/>
              </a:ext>
            </a:extLst>
          </p:cNvPr>
          <p:cNvSpPr txBox="1">
            <a:spLocks/>
          </p:cNvSpPr>
          <p:nvPr/>
        </p:nvSpPr>
        <p:spPr>
          <a:xfrm>
            <a:off x="1567624" y="110458"/>
            <a:ext cx="4210431" cy="12428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7200" dirty="0">
                <a:solidFill>
                  <a:srgbClr val="FFFFFF"/>
                </a:solidFill>
              </a:rPr>
              <a:t>Energie</a:t>
            </a:r>
          </a:p>
        </p:txBody>
      </p:sp>
    </p:spTree>
    <p:extLst>
      <p:ext uri="{BB962C8B-B14F-4D97-AF65-F5344CB8AC3E}">
        <p14:creationId xmlns:p14="http://schemas.microsoft.com/office/powerpoint/2010/main" val="179078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B6176B-163E-E21C-5D92-81B76AEA59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C92630-623B-FAA3-0770-79D74DB33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Du hast…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DDD199D0-B8FF-AC8E-80AB-ACDECD4832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10452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1112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67C22C-1F4D-CED5-D579-4D949F27EA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B9D7FF-4AEE-AECA-7293-E3F5F46F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Zukunftsperspektiven…</a:t>
            </a:r>
          </a:p>
        </p:txBody>
      </p:sp>
      <p:graphicFrame>
        <p:nvGraphicFramePr>
          <p:cNvPr id="10" name="Inhaltsplatzhalter 2">
            <a:extLst>
              <a:ext uri="{FF2B5EF4-FFF2-40B4-BE49-F238E27FC236}">
                <a16:creationId xmlns:a16="http://schemas.microsoft.com/office/drawing/2014/main" id="{D266A59B-4EF3-7E86-CB99-76B618DF9F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8030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Video 4" title="Baum auf einer Wiese">
            <a:hlinkClick r:id="" action="ppaction://media"/>
            <a:extLst>
              <a:ext uri="{FF2B5EF4-FFF2-40B4-BE49-F238E27FC236}">
                <a16:creationId xmlns:a16="http://schemas.microsoft.com/office/drawing/2014/main" id="{BD31CD8F-BB4A-D18E-6F22-FD7545DB55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12979B9-E8E0-E966-AF90-79E44CDCBFB5}"/>
              </a:ext>
            </a:extLst>
          </p:cNvPr>
          <p:cNvSpPr txBox="1">
            <a:spLocks/>
          </p:cNvSpPr>
          <p:nvPr/>
        </p:nvSpPr>
        <p:spPr>
          <a:xfrm>
            <a:off x="338297" y="4409805"/>
            <a:ext cx="10196947" cy="2583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Wenn Dich all‘ das anspricht…</a:t>
            </a:r>
            <a:br>
              <a:rPr lang="de-DE" b="1" dirty="0"/>
            </a:b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B0DFE22-FC16-9BEB-6E24-D58E78AB1374}"/>
              </a:ext>
            </a:extLst>
          </p:cNvPr>
          <p:cNvSpPr txBox="1"/>
          <p:nvPr/>
        </p:nvSpPr>
        <p:spPr>
          <a:xfrm>
            <a:off x="5138183" y="1690688"/>
            <a:ext cx="821630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6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…dann bist Du genau richtig im Differenzierungskurs Ökologie</a:t>
            </a:r>
            <a:r>
              <a:rPr lang="de-DE" sz="40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!</a:t>
            </a:r>
            <a:endParaRPr lang="de-DE" sz="18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40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Männlicher Student mit Schild">
            <a:extLst>
              <a:ext uri="{FF2B5EF4-FFF2-40B4-BE49-F238E27FC236}">
                <a16:creationId xmlns:a16="http://schemas.microsoft.com/office/drawing/2014/main" id="{8E2DEFDD-39AF-60BC-484C-878410BC2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42" y="0"/>
            <a:ext cx="2718058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9920888-B202-99C1-CE9E-F608EDCA9488}"/>
              </a:ext>
            </a:extLst>
          </p:cNvPr>
          <p:cNvSpPr txBox="1"/>
          <p:nvPr/>
        </p:nvSpPr>
        <p:spPr>
          <a:xfrm rot="21280861">
            <a:off x="897372" y="477847"/>
            <a:ext cx="215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Homo oeconomicus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BAF2A85-3EEB-B3BF-4A5F-11B8E901AAC1}"/>
              </a:ext>
            </a:extLst>
          </p:cNvPr>
          <p:cNvSpPr txBox="1"/>
          <p:nvPr/>
        </p:nvSpPr>
        <p:spPr>
          <a:xfrm>
            <a:off x="3758719" y="297185"/>
            <a:ext cx="2484582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Bedürfnisse des Menschen</a:t>
            </a:r>
          </a:p>
        </p:txBody>
      </p:sp>
      <p:sp>
        <p:nvSpPr>
          <p:cNvPr id="9" name="Smiley 8">
            <a:extLst>
              <a:ext uri="{FF2B5EF4-FFF2-40B4-BE49-F238E27FC236}">
                <a16:creationId xmlns:a16="http://schemas.microsoft.com/office/drawing/2014/main" id="{772DD53F-6A49-F030-A3DC-97A3E966CB89}"/>
              </a:ext>
            </a:extLst>
          </p:cNvPr>
          <p:cNvSpPr/>
          <p:nvPr/>
        </p:nvSpPr>
        <p:spPr>
          <a:xfrm>
            <a:off x="1491188" y="1555372"/>
            <a:ext cx="1138166" cy="110836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ewitterblitz 9">
            <a:extLst>
              <a:ext uri="{FF2B5EF4-FFF2-40B4-BE49-F238E27FC236}">
                <a16:creationId xmlns:a16="http://schemas.microsoft.com/office/drawing/2014/main" id="{907AFCEB-DA34-15F5-8138-696DEC270CC1}"/>
              </a:ext>
            </a:extLst>
          </p:cNvPr>
          <p:cNvSpPr/>
          <p:nvPr/>
        </p:nvSpPr>
        <p:spPr>
          <a:xfrm>
            <a:off x="8134641" y="0"/>
            <a:ext cx="1422400" cy="6858000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463542A-9A5C-4C3A-DFBA-6C583F911972}"/>
              </a:ext>
            </a:extLst>
          </p:cNvPr>
          <p:cNvSpPr txBox="1"/>
          <p:nvPr/>
        </p:nvSpPr>
        <p:spPr>
          <a:xfrm>
            <a:off x="3406291" y="4395105"/>
            <a:ext cx="3209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Gestaltung des Lebensraums</a:t>
            </a:r>
          </a:p>
        </p:txBody>
      </p:sp>
      <p:pic>
        <p:nvPicPr>
          <p:cNvPr id="13" name="Grafik 12" descr="Waldszenerie mit einfarbiger Füllung">
            <a:extLst>
              <a:ext uri="{FF2B5EF4-FFF2-40B4-BE49-F238E27FC236}">
                <a16:creationId xmlns:a16="http://schemas.microsoft.com/office/drawing/2014/main" id="{B7AB6630-DB60-FFE3-5A4E-1099015A5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8802" y="1519129"/>
            <a:ext cx="2399833" cy="2399833"/>
          </a:xfrm>
          <a:prstGeom prst="rect">
            <a:avLst/>
          </a:prstGeom>
        </p:spPr>
      </p:pic>
      <p:sp>
        <p:nvSpPr>
          <p:cNvPr id="16" name="Pfeil: nach unten gekrümmt 15">
            <a:extLst>
              <a:ext uri="{FF2B5EF4-FFF2-40B4-BE49-F238E27FC236}">
                <a16:creationId xmlns:a16="http://schemas.microsoft.com/office/drawing/2014/main" id="{66F15B7A-06A9-2408-ACF3-8B3BAB5D62BC}"/>
              </a:ext>
            </a:extLst>
          </p:cNvPr>
          <p:cNvSpPr/>
          <p:nvPr/>
        </p:nvSpPr>
        <p:spPr>
          <a:xfrm rot="10001867">
            <a:off x="2071830" y="4798873"/>
            <a:ext cx="8276174" cy="1788133"/>
          </a:xfrm>
          <a:prstGeom prst="curvedDownArrow">
            <a:avLst>
              <a:gd name="adj1" fmla="val 22709"/>
              <a:gd name="adj2" fmla="val 73904"/>
              <a:gd name="adj3" fmla="val 33682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Denkblase: wolkenförmig 18">
            <a:extLst>
              <a:ext uri="{FF2B5EF4-FFF2-40B4-BE49-F238E27FC236}">
                <a16:creationId xmlns:a16="http://schemas.microsoft.com/office/drawing/2014/main" id="{BCA57DA6-BF76-2376-2812-858B224A808C}"/>
              </a:ext>
            </a:extLst>
          </p:cNvPr>
          <p:cNvSpPr/>
          <p:nvPr/>
        </p:nvSpPr>
        <p:spPr>
          <a:xfrm>
            <a:off x="2955636" y="4045527"/>
            <a:ext cx="4347011" cy="1972319"/>
          </a:xfrm>
          <a:prstGeom prst="cloudCallout">
            <a:avLst>
              <a:gd name="adj1" fmla="val -52197"/>
              <a:gd name="adj2" fmla="val -70204"/>
            </a:avLst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Smiley 20">
            <a:extLst>
              <a:ext uri="{FF2B5EF4-FFF2-40B4-BE49-F238E27FC236}">
                <a16:creationId xmlns:a16="http://schemas.microsoft.com/office/drawing/2014/main" id="{CFA9C235-471D-CDF0-ABE9-04E51E1E55C6}"/>
              </a:ext>
            </a:extLst>
          </p:cNvPr>
          <p:cNvSpPr/>
          <p:nvPr/>
        </p:nvSpPr>
        <p:spPr>
          <a:xfrm>
            <a:off x="1491188" y="1555372"/>
            <a:ext cx="1138166" cy="1108364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: gestreift nach rechts 21">
            <a:extLst>
              <a:ext uri="{FF2B5EF4-FFF2-40B4-BE49-F238E27FC236}">
                <a16:creationId xmlns:a16="http://schemas.microsoft.com/office/drawing/2014/main" id="{BBF63DC1-3640-E99D-8039-0ABFB4244032}"/>
              </a:ext>
            </a:extLst>
          </p:cNvPr>
          <p:cNvSpPr/>
          <p:nvPr/>
        </p:nvSpPr>
        <p:spPr>
          <a:xfrm rot="5400000">
            <a:off x="4147666" y="2723538"/>
            <a:ext cx="1740219" cy="554182"/>
          </a:xfrm>
          <a:prstGeom prst="stripedRightArrow">
            <a:avLst>
              <a:gd name="adj1" fmla="val 50000"/>
              <a:gd name="adj2" fmla="val 48333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Stadt mit einfarbiger Füllung">
            <a:extLst>
              <a:ext uri="{FF2B5EF4-FFF2-40B4-BE49-F238E27FC236}">
                <a16:creationId xmlns:a16="http://schemas.microsoft.com/office/drawing/2014/main" id="{3ED7D601-CE12-CEE2-C3D7-F9891D829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3923" y="3107743"/>
            <a:ext cx="1875567" cy="187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5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  <p:bldP spid="11" grpId="0"/>
      <p:bldP spid="16" grpId="0" animBg="1"/>
      <p:bldP spid="19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B29E9B66-23ED-51D1-03CD-0DD0F08FA2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876646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Grafik 5" descr="Geschichten erzählen mit einfarbiger Füllung">
            <a:extLst>
              <a:ext uri="{FF2B5EF4-FFF2-40B4-BE49-F238E27FC236}">
                <a16:creationId xmlns:a16="http://schemas.microsoft.com/office/drawing/2014/main" id="{1DE83018-9499-92B6-1592-198BE9F5A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9640" y="2979174"/>
            <a:ext cx="2160639" cy="2160639"/>
          </a:xfrm>
          <a:prstGeom prst="rect">
            <a:avLst/>
          </a:prstGeom>
        </p:spPr>
      </p:pic>
      <p:pic>
        <p:nvPicPr>
          <p:cNvPr id="8" name="Grafik 7" descr="Jongleur mit einfarbiger Füllung">
            <a:extLst>
              <a:ext uri="{FF2B5EF4-FFF2-40B4-BE49-F238E27FC236}">
                <a16:creationId xmlns:a16="http://schemas.microsoft.com/office/drawing/2014/main" id="{83EB0A1E-3736-7751-5F9F-3D7F52DD2C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01723" y="2875935"/>
            <a:ext cx="2700921" cy="270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4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F89DA7E-152C-E224-4F97-C44F42B4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285" y="164592"/>
            <a:ext cx="6251110" cy="1783080"/>
          </a:xfrm>
        </p:spPr>
        <p:txBody>
          <a:bodyPr anchor="b">
            <a:normAutofit/>
          </a:bodyPr>
          <a:lstStyle/>
          <a:p>
            <a:pPr algn="ctr"/>
            <a:r>
              <a:rPr lang="de-DE" sz="5400" dirty="0">
                <a:solidFill>
                  <a:schemeClr val="bg1"/>
                </a:solidFill>
              </a:rPr>
              <a:t>Schriftliche Leistungen</a:t>
            </a:r>
          </a:p>
        </p:txBody>
      </p:sp>
      <p:pic>
        <p:nvPicPr>
          <p:cNvPr id="7" name="Picture 6" descr="Person, die ein Puzzleteil hält">
            <a:extLst>
              <a:ext uri="{FF2B5EF4-FFF2-40B4-BE49-F238E27FC236}">
                <a16:creationId xmlns:a16="http://schemas.microsoft.com/office/drawing/2014/main" id="{8AB1329D-1026-C8D1-0F20-828D0AD0CC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81" r="26909" b="-1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Inhaltsplatzhalter 4">
            <a:extLst>
              <a:ext uri="{FF2B5EF4-FFF2-40B4-BE49-F238E27FC236}">
                <a16:creationId xmlns:a16="http://schemas.microsoft.com/office/drawing/2014/main" id="{0265C60D-96D9-3D3F-01C4-D4A1170F95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3585267"/>
              </p:ext>
            </p:extLst>
          </p:nvPr>
        </p:nvGraphicFramePr>
        <p:xfrm>
          <a:off x="4822724" y="2112264"/>
          <a:ext cx="7020232" cy="4745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41192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FC150A-BAA5-A33A-4801-2ACF1CBD1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4" title="Kuh in einem Feld">
            <a:hlinkClick r:id="" action="ppaction://media"/>
            <a:extLst>
              <a:ext uri="{FF2B5EF4-FFF2-40B4-BE49-F238E27FC236}">
                <a16:creationId xmlns:a16="http://schemas.microsoft.com/office/drawing/2014/main" id="{4EF2C695-EBD9-B0C3-79AE-ACC3ADFF63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85F128-D5D3-442B-EDED-56CD0C17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5576"/>
            <a:ext cx="10515600" cy="2852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dirty="0" err="1">
                <a:solidFill>
                  <a:schemeClr val="bg1"/>
                </a:solidFill>
              </a:rPr>
              <a:t>Landwirtschaft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7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68CD2EFB-78C2-4C6E-A6B9-4ED12FAD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42D21-56CE-F391-E187-18770C2E9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000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79AEEDE-5DA7-989D-2F21-76E00B343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540" y="452628"/>
            <a:ext cx="9875520" cy="1242854"/>
          </a:xfrm>
        </p:spPr>
        <p:txBody>
          <a:bodyPr>
            <a:normAutofit/>
          </a:bodyPr>
          <a:lstStyle/>
          <a:p>
            <a:pPr algn="l"/>
            <a:r>
              <a:rPr lang="de-DE" sz="8200" dirty="0">
                <a:solidFill>
                  <a:srgbClr val="FFFFFF"/>
                </a:solidFill>
              </a:rPr>
              <a:t>Müll &amp; Recycling </a:t>
            </a:r>
          </a:p>
        </p:txBody>
      </p:sp>
    </p:spTree>
    <p:extLst>
      <p:ext uri="{BB962C8B-B14F-4D97-AF65-F5344CB8AC3E}">
        <p14:creationId xmlns:p14="http://schemas.microsoft.com/office/powerpoint/2010/main" val="197196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Video 3" title="Nebel im Wald">
            <a:hlinkClick r:id="" action="ppaction://media"/>
            <a:extLst>
              <a:ext uri="{FF2B5EF4-FFF2-40B4-BE49-F238E27FC236}">
                <a16:creationId xmlns:a16="http://schemas.microsoft.com/office/drawing/2014/main" id="{F7CE0B9B-01F9-E41A-AB87-338EF4B68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5D30F38-E4AD-B434-CA24-E5FD5FB708C2}"/>
              </a:ext>
            </a:extLst>
          </p:cNvPr>
          <p:cNvSpPr txBox="1">
            <a:spLocks/>
          </p:cNvSpPr>
          <p:nvPr/>
        </p:nvSpPr>
        <p:spPr>
          <a:xfrm>
            <a:off x="191563" y="4992731"/>
            <a:ext cx="9875520" cy="12428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200" dirty="0">
                <a:solidFill>
                  <a:srgbClr val="FFFFFF"/>
                </a:solidFill>
              </a:rPr>
              <a:t>Das Ökosystem Wald</a:t>
            </a:r>
          </a:p>
        </p:txBody>
      </p:sp>
    </p:spTree>
    <p:extLst>
      <p:ext uri="{BB962C8B-B14F-4D97-AF65-F5344CB8AC3E}">
        <p14:creationId xmlns:p14="http://schemas.microsoft.com/office/powerpoint/2010/main" val="21131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03F6B-C65B-6BB5-673F-D892C5FE3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07AEF78B-E750-A033-5CD9-A34BA23E8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F702B8E8-127F-4271-1578-25AA5774D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E08FCA-E212-AF26-2C6E-103B8F523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00427"/>
            <a:ext cx="9875520" cy="3299902"/>
          </a:xfrm>
        </p:spPr>
        <p:txBody>
          <a:bodyPr>
            <a:normAutofit/>
          </a:bodyPr>
          <a:lstStyle/>
          <a:p>
            <a:pPr algn="l"/>
            <a:r>
              <a:rPr lang="de-DE" sz="8200" dirty="0">
                <a:solidFill>
                  <a:srgbClr val="FFFFFF"/>
                </a:solidFill>
              </a:rPr>
              <a:t>Boden </a:t>
            </a:r>
          </a:p>
        </p:txBody>
      </p:sp>
      <p:pic>
        <p:nvPicPr>
          <p:cNvPr id="5" name="Video 3" title="In Zeitraffer wachsendes Gras">
            <a:hlinkClick r:id="" action="ppaction://media"/>
            <a:extLst>
              <a:ext uri="{FF2B5EF4-FFF2-40B4-BE49-F238E27FC236}">
                <a16:creationId xmlns:a16="http://schemas.microsoft.com/office/drawing/2014/main" id="{14A49244-100F-2418-230C-211F012F8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F23AD4A-6F03-4470-7B46-FF3CEC053545}"/>
              </a:ext>
            </a:extLst>
          </p:cNvPr>
          <p:cNvSpPr txBox="1">
            <a:spLocks/>
          </p:cNvSpPr>
          <p:nvPr/>
        </p:nvSpPr>
        <p:spPr>
          <a:xfrm>
            <a:off x="4246626" y="2807572"/>
            <a:ext cx="3064764" cy="12428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8200" dirty="0">
                <a:solidFill>
                  <a:srgbClr val="FFFFFF"/>
                </a:solidFill>
              </a:rPr>
              <a:t>Boden</a:t>
            </a:r>
          </a:p>
        </p:txBody>
      </p:sp>
    </p:spTree>
    <p:extLst>
      <p:ext uri="{BB962C8B-B14F-4D97-AF65-F5344CB8AC3E}">
        <p14:creationId xmlns:p14="http://schemas.microsoft.com/office/powerpoint/2010/main" val="320857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 title="Rauschendes Wasser">
            <a:hlinkClick r:id="" action="ppaction://media"/>
            <a:extLst>
              <a:ext uri="{FF2B5EF4-FFF2-40B4-BE49-F238E27FC236}">
                <a16:creationId xmlns:a16="http://schemas.microsoft.com/office/drawing/2014/main" id="{B80A4370-0CF2-68DF-B733-723966686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0CF68BF-16D9-E5DD-203E-3A74654B1DA5}"/>
              </a:ext>
            </a:extLst>
          </p:cNvPr>
          <p:cNvSpPr txBox="1">
            <a:spLocks/>
          </p:cNvSpPr>
          <p:nvPr/>
        </p:nvSpPr>
        <p:spPr>
          <a:xfrm>
            <a:off x="3990784" y="2186146"/>
            <a:ext cx="4210431" cy="12428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7200" dirty="0">
                <a:solidFill>
                  <a:srgbClr val="FFFFFF"/>
                </a:solidFill>
              </a:rPr>
              <a:t>Gewässer</a:t>
            </a:r>
          </a:p>
        </p:txBody>
      </p:sp>
    </p:spTree>
    <p:extLst>
      <p:ext uri="{BB962C8B-B14F-4D97-AF65-F5344CB8AC3E}">
        <p14:creationId xmlns:p14="http://schemas.microsoft.com/office/powerpoint/2010/main" val="11938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Office PowerPoint</Application>
  <PresentationFormat>Breitbild</PresentationFormat>
  <Paragraphs>48</Paragraphs>
  <Slides>12</Slides>
  <Notes>5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Helvetica;Arial</vt:lpstr>
      <vt:lpstr>Wingdings</vt:lpstr>
      <vt:lpstr>1_Office</vt:lpstr>
      <vt:lpstr>Differenzierungskurs Ökologie</vt:lpstr>
      <vt:lpstr>PowerPoint-Präsentation</vt:lpstr>
      <vt:lpstr>PowerPoint-Präsentation</vt:lpstr>
      <vt:lpstr>Schriftliche Leistungen</vt:lpstr>
      <vt:lpstr>Landwirtschaft</vt:lpstr>
      <vt:lpstr>Müll &amp; Recycling </vt:lpstr>
      <vt:lpstr>PowerPoint-Präsentation</vt:lpstr>
      <vt:lpstr>Boden </vt:lpstr>
      <vt:lpstr>PowerPoint-Präsentation</vt:lpstr>
      <vt:lpstr>PowerPoint-Präsentation</vt:lpstr>
      <vt:lpstr>Du hast…</vt:lpstr>
      <vt:lpstr>Zukunftsperspektiven…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Sabrina Stickel</dc:creator>
  <cp:lastModifiedBy>Sabrina Stickel</cp:lastModifiedBy>
  <cp:revision>2</cp:revision>
  <dcterms:created xsi:type="dcterms:W3CDTF">2026-03-23T16:58:54Z</dcterms:created>
  <dcterms:modified xsi:type="dcterms:W3CDTF">2026-03-24T16:16:48Z</dcterms:modified>
</cp:coreProperties>
</file>