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1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1" r:id="rId4"/>
  </p:sldMasterIdLst>
  <p:notesMasterIdLst>
    <p:notesMasterId r:id="rId15"/>
  </p:notesMasterIdLst>
  <p:sldIdLst>
    <p:sldId id="256" r:id="rId5"/>
    <p:sldId id="258" r:id="rId6"/>
    <p:sldId id="257" r:id="rId7"/>
    <p:sldId id="285" r:id="rId8"/>
    <p:sldId id="286" r:id="rId9"/>
    <p:sldId id="259" r:id="rId10"/>
    <p:sldId id="268" r:id="rId11"/>
    <p:sldId id="287" r:id="rId12"/>
    <p:sldId id="284" r:id="rId13"/>
    <p:sldId id="27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6E3C9C-3CE6-A0E7-ADCD-E35436350513}" v="1" dt="2026-03-12T14:08:33.6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83"/>
    <p:restoredTop sz="92900"/>
  </p:normalViewPr>
  <p:slideViewPr>
    <p:cSldViewPr snapToGrid="0" snapToObjects="1">
      <p:cViewPr varScale="1">
        <p:scale>
          <a:sx n="76" d="100"/>
          <a:sy n="76" d="100"/>
        </p:scale>
        <p:origin x="77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D26D53-05F3-446C-ADAE-FAB5D1DA84C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0AEFDDC-2B1F-48F3-B30A-65B4ED5A93C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b="1" u="sng" dirty="0"/>
            <a:t>Ein </a:t>
          </a:r>
          <a:r>
            <a:rPr lang="en-US" sz="2800" b="1" u="sng" dirty="0" err="1"/>
            <a:t>Wechselspiel</a:t>
          </a:r>
          <a:r>
            <a:rPr lang="en-US" sz="2800" b="1" u="sng" dirty="0"/>
            <a:t> </a:t>
          </a:r>
          <a:r>
            <a:rPr lang="en-US" sz="2800" b="1" u="sng" dirty="0" err="1"/>
            <a:t>zwischen</a:t>
          </a:r>
          <a:r>
            <a:rPr lang="en-US" sz="2800" b="1" u="sng" dirty="0"/>
            <a:t>: </a:t>
          </a:r>
          <a:endParaRPr lang="en-US" sz="2800" dirty="0"/>
        </a:p>
      </dgm:t>
    </dgm:pt>
    <dgm:pt modelId="{26B57FD0-9569-40A9-A923-6F95D027A9FA}" type="parTrans" cxnId="{8E5C87CF-AFEE-4510-9B4A-71BA555776A3}">
      <dgm:prSet/>
      <dgm:spPr/>
      <dgm:t>
        <a:bodyPr/>
        <a:lstStyle/>
        <a:p>
          <a:endParaRPr lang="en-US"/>
        </a:p>
      </dgm:t>
    </dgm:pt>
    <dgm:pt modelId="{C4E1BD18-D5DE-40DC-BBF1-0D8CF8D4375A}" type="sibTrans" cxnId="{8E5C87CF-AFEE-4510-9B4A-71BA555776A3}">
      <dgm:prSet/>
      <dgm:spPr/>
      <dgm:t>
        <a:bodyPr/>
        <a:lstStyle/>
        <a:p>
          <a:endParaRPr lang="en-US"/>
        </a:p>
      </dgm:t>
    </dgm:pt>
    <dgm:pt modelId="{A1B4D2C5-4F9B-46BA-9E04-5420E52815B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 err="1"/>
            <a:t>Einzelarbeit</a:t>
          </a:r>
          <a:r>
            <a:rPr lang="en-US" b="1" dirty="0"/>
            <a:t>/ </a:t>
          </a:r>
          <a:r>
            <a:rPr lang="en-US" b="1" dirty="0" err="1"/>
            <a:t>Partnerarbeit</a:t>
          </a:r>
          <a:r>
            <a:rPr lang="en-US" b="1" dirty="0"/>
            <a:t> / </a:t>
          </a:r>
          <a:r>
            <a:rPr lang="en-US" b="1" dirty="0" err="1"/>
            <a:t>Gruppenarbeit</a:t>
          </a:r>
          <a:endParaRPr lang="en-US" dirty="0"/>
        </a:p>
      </dgm:t>
    </dgm:pt>
    <dgm:pt modelId="{1C432F6B-1453-4DEA-8150-9A9A988890F6}" type="parTrans" cxnId="{B669900A-F568-44AF-88A0-DEED269C886F}">
      <dgm:prSet/>
      <dgm:spPr/>
      <dgm:t>
        <a:bodyPr/>
        <a:lstStyle/>
        <a:p>
          <a:endParaRPr lang="en-US"/>
        </a:p>
      </dgm:t>
    </dgm:pt>
    <dgm:pt modelId="{D8621BB2-1C5B-4307-8DDF-5EC6EDD8A275}" type="sibTrans" cxnId="{B669900A-F568-44AF-88A0-DEED269C886F}">
      <dgm:prSet/>
      <dgm:spPr/>
      <dgm:t>
        <a:bodyPr/>
        <a:lstStyle/>
        <a:p>
          <a:endParaRPr lang="en-US"/>
        </a:p>
      </dgm:t>
    </dgm:pt>
    <dgm:pt modelId="{63A6EDF4-FA55-49A1-8F2F-67BC8CE4ED2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 err="1"/>
            <a:t>Rollenspiele</a:t>
          </a:r>
          <a:endParaRPr lang="en-US" dirty="0"/>
        </a:p>
      </dgm:t>
    </dgm:pt>
    <dgm:pt modelId="{0846B9AD-0ADF-4288-BA52-97B8F0ECD1F5}" type="parTrans" cxnId="{C0BF86A4-8D8B-4959-841C-F70AC3E9D6DF}">
      <dgm:prSet/>
      <dgm:spPr/>
      <dgm:t>
        <a:bodyPr/>
        <a:lstStyle/>
        <a:p>
          <a:endParaRPr lang="en-US"/>
        </a:p>
      </dgm:t>
    </dgm:pt>
    <dgm:pt modelId="{DEF40AD6-3077-4E2A-87AF-93D84E5B55F2}" type="sibTrans" cxnId="{C0BF86A4-8D8B-4959-841C-F70AC3E9D6DF}">
      <dgm:prSet/>
      <dgm:spPr/>
      <dgm:t>
        <a:bodyPr/>
        <a:lstStyle/>
        <a:p>
          <a:endParaRPr lang="en-US"/>
        </a:p>
      </dgm:t>
    </dgm:pt>
    <dgm:pt modelId="{84FD77EF-2E78-463D-BB37-50FB753BAFF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 err="1"/>
            <a:t>Dialoge</a:t>
          </a:r>
          <a:r>
            <a:rPr lang="en-US" b="1" dirty="0"/>
            <a:t> </a:t>
          </a:r>
          <a:r>
            <a:rPr lang="de-DE" b="1" dirty="0"/>
            <a:t>schreiben</a:t>
          </a:r>
          <a:endParaRPr lang="en-US" dirty="0"/>
        </a:p>
      </dgm:t>
    </dgm:pt>
    <dgm:pt modelId="{DB3F80D9-56DE-4D2A-B653-5C703BE99902}" type="parTrans" cxnId="{17EAB567-D372-487D-B090-0DD681441C72}">
      <dgm:prSet/>
      <dgm:spPr/>
      <dgm:t>
        <a:bodyPr/>
        <a:lstStyle/>
        <a:p>
          <a:endParaRPr lang="en-US"/>
        </a:p>
      </dgm:t>
    </dgm:pt>
    <dgm:pt modelId="{4EECD310-F36D-43A5-B2B0-DDA79E1894F4}" type="sibTrans" cxnId="{17EAB567-D372-487D-B090-0DD681441C72}">
      <dgm:prSet/>
      <dgm:spPr/>
      <dgm:t>
        <a:bodyPr/>
        <a:lstStyle/>
        <a:p>
          <a:endParaRPr lang="en-US"/>
        </a:p>
      </dgm:t>
    </dgm:pt>
    <dgm:pt modelId="{3366BD1F-B4D0-4A2E-9E6C-9B4BA0D57C6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Präsentationen/ Referate</a:t>
          </a:r>
          <a:endParaRPr lang="en-US"/>
        </a:p>
      </dgm:t>
    </dgm:pt>
    <dgm:pt modelId="{552C6628-3203-4187-8593-7D425431CF5D}" type="parTrans" cxnId="{26AB3D6F-E33D-4F1D-AEE7-AF7A2BDEAB53}">
      <dgm:prSet/>
      <dgm:spPr/>
      <dgm:t>
        <a:bodyPr/>
        <a:lstStyle/>
        <a:p>
          <a:endParaRPr lang="en-US"/>
        </a:p>
      </dgm:t>
    </dgm:pt>
    <dgm:pt modelId="{ED76BA43-BB9A-4CA4-AB66-863B67ED61F3}" type="sibTrans" cxnId="{26AB3D6F-E33D-4F1D-AEE7-AF7A2BDEAB53}">
      <dgm:prSet/>
      <dgm:spPr/>
      <dgm:t>
        <a:bodyPr/>
        <a:lstStyle/>
        <a:p>
          <a:endParaRPr lang="en-US"/>
        </a:p>
      </dgm:t>
    </dgm:pt>
    <dgm:pt modelId="{A15BAACB-ECD9-47DB-A13E-DA98355CADF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 err="1"/>
            <a:t>Kommunikation</a:t>
          </a:r>
          <a:r>
            <a:rPr lang="en-US" b="1" dirty="0"/>
            <a:t> auf </a:t>
          </a:r>
          <a:r>
            <a:rPr lang="en-US" b="1" dirty="0" err="1"/>
            <a:t>Spanisch</a:t>
          </a:r>
          <a:r>
            <a:rPr lang="en-US" b="1" dirty="0"/>
            <a:t> (so gut und so </a:t>
          </a:r>
          <a:r>
            <a:rPr lang="en-US" b="1" dirty="0" err="1"/>
            <a:t>viel</a:t>
          </a:r>
          <a:r>
            <a:rPr lang="en-US" b="1" dirty="0"/>
            <a:t> </a:t>
          </a:r>
          <a:r>
            <a:rPr lang="en-US" b="1" dirty="0" err="1"/>
            <a:t>wie</a:t>
          </a:r>
          <a:r>
            <a:rPr lang="en-US" b="1" dirty="0"/>
            <a:t> </a:t>
          </a:r>
          <a:r>
            <a:rPr lang="en-US" b="1" dirty="0" err="1"/>
            <a:t>möglich</a:t>
          </a:r>
          <a:r>
            <a:rPr lang="en-US" b="1" dirty="0"/>
            <a:t> am </a:t>
          </a:r>
          <a:r>
            <a:rPr lang="en-US" b="1" dirty="0" err="1"/>
            <a:t>Anfang</a:t>
          </a:r>
          <a:r>
            <a:rPr lang="en-US" b="1" dirty="0"/>
            <a:t> – </a:t>
          </a:r>
          <a:r>
            <a:rPr lang="en-US" b="1" dirty="0" err="1"/>
            <a:t>dann</a:t>
          </a:r>
          <a:r>
            <a:rPr lang="en-US" b="1" dirty="0"/>
            <a:t> </a:t>
          </a:r>
          <a:r>
            <a:rPr lang="en-US" b="1" dirty="0" err="1"/>
            <a:t>immer</a:t>
          </a:r>
          <a:r>
            <a:rPr lang="en-US" b="1" dirty="0"/>
            <a:t> </a:t>
          </a:r>
          <a:r>
            <a:rPr lang="en-US" b="1" dirty="0" err="1"/>
            <a:t>mehr</a:t>
          </a:r>
          <a:r>
            <a:rPr lang="en-US" b="1" dirty="0"/>
            <a:t> </a:t>
          </a:r>
          <a:r>
            <a:rPr lang="en-US" b="1" dirty="0" err="1"/>
            <a:t>Spanisch</a:t>
          </a:r>
          <a:r>
            <a:rPr lang="en-US" b="1" dirty="0"/>
            <a:t>)</a:t>
          </a:r>
          <a:endParaRPr lang="en-US" dirty="0"/>
        </a:p>
      </dgm:t>
    </dgm:pt>
    <dgm:pt modelId="{3D6F6199-59B7-4058-B2F6-696C5FF6A34A}" type="parTrans" cxnId="{B660DE88-EAB5-41B9-A22C-110999CEA5A6}">
      <dgm:prSet/>
      <dgm:spPr/>
      <dgm:t>
        <a:bodyPr/>
        <a:lstStyle/>
        <a:p>
          <a:endParaRPr lang="en-US"/>
        </a:p>
      </dgm:t>
    </dgm:pt>
    <dgm:pt modelId="{373D74DF-2568-4ADE-A9DA-881004742814}" type="sibTrans" cxnId="{B660DE88-EAB5-41B9-A22C-110999CEA5A6}">
      <dgm:prSet/>
      <dgm:spPr/>
      <dgm:t>
        <a:bodyPr/>
        <a:lstStyle/>
        <a:p>
          <a:endParaRPr lang="en-US"/>
        </a:p>
      </dgm:t>
    </dgm:pt>
    <dgm:pt modelId="{1ECB4BC7-3BD5-5049-93F5-E822FB2B86AE}">
      <dgm:prSet/>
      <dgm:spPr/>
      <dgm:t>
        <a:bodyPr/>
        <a:lstStyle/>
        <a:p>
          <a:pPr>
            <a:lnSpc>
              <a:spcPct val="100000"/>
            </a:lnSpc>
          </a:pPr>
          <a:r>
            <a:rPr lang="de-DE" b="1" dirty="0"/>
            <a:t>Leseverstehen, Hörverstehen</a:t>
          </a:r>
        </a:p>
      </dgm:t>
    </dgm:pt>
    <dgm:pt modelId="{25AAFAB8-DF10-1C4C-99BF-0F0E655A7F25}" type="parTrans" cxnId="{92A680B1-4156-4C46-B297-EB448BCACB63}">
      <dgm:prSet/>
      <dgm:spPr/>
      <dgm:t>
        <a:bodyPr/>
        <a:lstStyle/>
        <a:p>
          <a:endParaRPr lang="de-DE"/>
        </a:p>
      </dgm:t>
    </dgm:pt>
    <dgm:pt modelId="{B0308014-5E73-6748-9E86-57BF20D0E590}" type="sibTrans" cxnId="{92A680B1-4156-4C46-B297-EB448BCACB63}">
      <dgm:prSet/>
      <dgm:spPr/>
      <dgm:t>
        <a:bodyPr/>
        <a:lstStyle/>
        <a:p>
          <a:endParaRPr lang="de-DE"/>
        </a:p>
      </dgm:t>
    </dgm:pt>
    <dgm:pt modelId="{0FA6BA58-8123-4AED-B7B2-1982DCC1F226}" type="pres">
      <dgm:prSet presAssocID="{CAD26D53-05F3-446C-ADAE-FAB5D1DA84CB}" presName="root" presStyleCnt="0">
        <dgm:presLayoutVars>
          <dgm:dir/>
          <dgm:resizeHandles val="exact"/>
        </dgm:presLayoutVars>
      </dgm:prSet>
      <dgm:spPr/>
    </dgm:pt>
    <dgm:pt modelId="{C22B3F5C-9EC4-4D28-A185-A388051F9BA0}" type="pres">
      <dgm:prSet presAssocID="{80AEFDDC-2B1F-48F3-B30A-65B4ED5A93C8}" presName="compNode" presStyleCnt="0"/>
      <dgm:spPr/>
    </dgm:pt>
    <dgm:pt modelId="{1A666DA5-745A-45BE-B969-B3917DF05E81}" type="pres">
      <dgm:prSet presAssocID="{80AEFDDC-2B1F-48F3-B30A-65B4ED5A93C8}" presName="bgRect" presStyleLbl="bgShp" presStyleIdx="0" presStyleCnt="7"/>
      <dgm:spPr/>
    </dgm:pt>
    <dgm:pt modelId="{E4665688-5B9B-4184-AB89-F1A36FC26DDB}" type="pres">
      <dgm:prSet presAssocID="{80AEFDDC-2B1F-48F3-B30A-65B4ED5A93C8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kument"/>
        </a:ext>
      </dgm:extLst>
    </dgm:pt>
    <dgm:pt modelId="{202C981C-094C-4DBC-8932-A99695ED762B}" type="pres">
      <dgm:prSet presAssocID="{80AEFDDC-2B1F-48F3-B30A-65B4ED5A93C8}" presName="spaceRect" presStyleCnt="0"/>
      <dgm:spPr/>
    </dgm:pt>
    <dgm:pt modelId="{6351C263-A809-4F62-AA36-C8B03A65B37B}" type="pres">
      <dgm:prSet presAssocID="{80AEFDDC-2B1F-48F3-B30A-65B4ED5A93C8}" presName="parTx" presStyleLbl="revTx" presStyleIdx="0" presStyleCnt="7">
        <dgm:presLayoutVars>
          <dgm:chMax val="0"/>
          <dgm:chPref val="0"/>
        </dgm:presLayoutVars>
      </dgm:prSet>
      <dgm:spPr/>
    </dgm:pt>
    <dgm:pt modelId="{062A3B0E-36AE-48B5-A788-D4B4D93B47E5}" type="pres">
      <dgm:prSet presAssocID="{C4E1BD18-D5DE-40DC-BBF1-0D8CF8D4375A}" presName="sibTrans" presStyleCnt="0"/>
      <dgm:spPr/>
    </dgm:pt>
    <dgm:pt modelId="{34572B25-655C-4363-B055-83A118720C68}" type="pres">
      <dgm:prSet presAssocID="{A1B4D2C5-4F9B-46BA-9E04-5420E52815BE}" presName="compNode" presStyleCnt="0"/>
      <dgm:spPr/>
    </dgm:pt>
    <dgm:pt modelId="{B03F78D1-A01F-441C-9C78-72C8B8CD7B21}" type="pres">
      <dgm:prSet presAssocID="{A1B4D2C5-4F9B-46BA-9E04-5420E52815BE}" presName="bgRect" presStyleLbl="bgShp" presStyleIdx="1" presStyleCnt="7"/>
      <dgm:spPr/>
    </dgm:pt>
    <dgm:pt modelId="{E43FDAC5-51AF-4814-BDF1-F9E863D94F2F}" type="pres">
      <dgm:prSet presAssocID="{A1B4D2C5-4F9B-46BA-9E04-5420E52815BE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BF70ED3D-EB46-4299-840B-53F7BE1A778E}" type="pres">
      <dgm:prSet presAssocID="{A1B4D2C5-4F9B-46BA-9E04-5420E52815BE}" presName="spaceRect" presStyleCnt="0"/>
      <dgm:spPr/>
    </dgm:pt>
    <dgm:pt modelId="{50F4110B-44C7-4E6F-A425-8E7006DBA5A0}" type="pres">
      <dgm:prSet presAssocID="{A1B4D2C5-4F9B-46BA-9E04-5420E52815BE}" presName="parTx" presStyleLbl="revTx" presStyleIdx="1" presStyleCnt="7">
        <dgm:presLayoutVars>
          <dgm:chMax val="0"/>
          <dgm:chPref val="0"/>
        </dgm:presLayoutVars>
      </dgm:prSet>
      <dgm:spPr/>
    </dgm:pt>
    <dgm:pt modelId="{08DC7A0C-4025-43FD-B117-768241BC7388}" type="pres">
      <dgm:prSet presAssocID="{D8621BB2-1C5B-4307-8DDF-5EC6EDD8A275}" presName="sibTrans" presStyleCnt="0"/>
      <dgm:spPr/>
    </dgm:pt>
    <dgm:pt modelId="{5A5D8C1D-8EF0-4AF0-8493-2DEB6380F5B8}" type="pres">
      <dgm:prSet presAssocID="{63A6EDF4-FA55-49A1-8F2F-67BC8CE4ED27}" presName="compNode" presStyleCnt="0"/>
      <dgm:spPr/>
    </dgm:pt>
    <dgm:pt modelId="{FF4A6E41-54DD-46F0-81A8-A56B185A4A48}" type="pres">
      <dgm:prSet presAssocID="{63A6EDF4-FA55-49A1-8F2F-67BC8CE4ED27}" presName="bgRect" presStyleLbl="bgShp" presStyleIdx="2" presStyleCnt="7"/>
      <dgm:spPr/>
    </dgm:pt>
    <dgm:pt modelId="{7BFF56D6-ED0F-4A11-A834-7ED9B91CEC56}" type="pres">
      <dgm:prSet presAssocID="{63A6EDF4-FA55-49A1-8F2F-67BC8CE4ED27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inhorn"/>
        </a:ext>
      </dgm:extLst>
    </dgm:pt>
    <dgm:pt modelId="{1CD277B2-25DA-4998-AF94-06CD699EFB3F}" type="pres">
      <dgm:prSet presAssocID="{63A6EDF4-FA55-49A1-8F2F-67BC8CE4ED27}" presName="spaceRect" presStyleCnt="0"/>
      <dgm:spPr/>
    </dgm:pt>
    <dgm:pt modelId="{378260A3-2F2D-41DD-BF04-72BDCA3DCB6A}" type="pres">
      <dgm:prSet presAssocID="{63A6EDF4-FA55-49A1-8F2F-67BC8CE4ED27}" presName="parTx" presStyleLbl="revTx" presStyleIdx="2" presStyleCnt="7">
        <dgm:presLayoutVars>
          <dgm:chMax val="0"/>
          <dgm:chPref val="0"/>
        </dgm:presLayoutVars>
      </dgm:prSet>
      <dgm:spPr/>
    </dgm:pt>
    <dgm:pt modelId="{1731C2B8-F064-4AF4-9797-2F0B7A33C27F}" type="pres">
      <dgm:prSet presAssocID="{DEF40AD6-3077-4E2A-87AF-93D84E5B55F2}" presName="sibTrans" presStyleCnt="0"/>
      <dgm:spPr/>
    </dgm:pt>
    <dgm:pt modelId="{C0323043-8381-4771-89C7-6A42BA6520E0}" type="pres">
      <dgm:prSet presAssocID="{84FD77EF-2E78-463D-BB37-50FB753BAFF8}" presName="compNode" presStyleCnt="0"/>
      <dgm:spPr/>
    </dgm:pt>
    <dgm:pt modelId="{F273AC8D-034D-4ABE-8EE7-004D5958F04B}" type="pres">
      <dgm:prSet presAssocID="{84FD77EF-2E78-463D-BB37-50FB753BAFF8}" presName="bgRect" presStyleLbl="bgShp" presStyleIdx="3" presStyleCnt="7"/>
      <dgm:spPr/>
    </dgm:pt>
    <dgm:pt modelId="{C1156B69-1481-499F-A5CB-38E4313BC4CE}" type="pres">
      <dgm:prSet presAssocID="{84FD77EF-2E78-463D-BB37-50FB753BAFF8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0280363D-E59C-4776-9B1C-0A283FB255AB}" type="pres">
      <dgm:prSet presAssocID="{84FD77EF-2E78-463D-BB37-50FB753BAFF8}" presName="spaceRect" presStyleCnt="0"/>
      <dgm:spPr/>
    </dgm:pt>
    <dgm:pt modelId="{B9EFD4BA-62E1-4C7B-816F-381008B6C7B4}" type="pres">
      <dgm:prSet presAssocID="{84FD77EF-2E78-463D-BB37-50FB753BAFF8}" presName="parTx" presStyleLbl="revTx" presStyleIdx="3" presStyleCnt="7">
        <dgm:presLayoutVars>
          <dgm:chMax val="0"/>
          <dgm:chPref val="0"/>
        </dgm:presLayoutVars>
      </dgm:prSet>
      <dgm:spPr/>
    </dgm:pt>
    <dgm:pt modelId="{80E408B7-7D75-4693-B130-D0D25111573C}" type="pres">
      <dgm:prSet presAssocID="{4EECD310-F36D-43A5-B2B0-DDA79E1894F4}" presName="sibTrans" presStyleCnt="0"/>
      <dgm:spPr/>
    </dgm:pt>
    <dgm:pt modelId="{4905B8A7-BCCD-C64C-9340-4F8B364F65FA}" type="pres">
      <dgm:prSet presAssocID="{1ECB4BC7-3BD5-5049-93F5-E822FB2B86AE}" presName="compNode" presStyleCnt="0"/>
      <dgm:spPr/>
    </dgm:pt>
    <dgm:pt modelId="{277F8DB2-10DB-CA4E-B686-DFEC99A46126}" type="pres">
      <dgm:prSet presAssocID="{1ECB4BC7-3BD5-5049-93F5-E822FB2B86AE}" presName="bgRect" presStyleLbl="bgShp" presStyleIdx="4" presStyleCnt="7"/>
      <dgm:spPr/>
    </dgm:pt>
    <dgm:pt modelId="{96452663-B7B3-2440-9BC9-F48C1F66B850}" type="pres">
      <dgm:prSet presAssocID="{1ECB4BC7-3BD5-5049-93F5-E822FB2B86AE}" presName="iconRect" presStyleLbl="node1" presStyleIdx="4" presStyleCnt="7"/>
      <dgm:spPr/>
    </dgm:pt>
    <dgm:pt modelId="{33673CB5-B5E4-8B4B-BD75-8CAA83882463}" type="pres">
      <dgm:prSet presAssocID="{1ECB4BC7-3BD5-5049-93F5-E822FB2B86AE}" presName="spaceRect" presStyleCnt="0"/>
      <dgm:spPr/>
    </dgm:pt>
    <dgm:pt modelId="{FF28CCBA-55B5-0D48-A2B1-2C74ED1B9A96}" type="pres">
      <dgm:prSet presAssocID="{1ECB4BC7-3BD5-5049-93F5-E822FB2B86AE}" presName="parTx" presStyleLbl="revTx" presStyleIdx="4" presStyleCnt="7">
        <dgm:presLayoutVars>
          <dgm:chMax val="0"/>
          <dgm:chPref val="0"/>
        </dgm:presLayoutVars>
      </dgm:prSet>
      <dgm:spPr/>
    </dgm:pt>
    <dgm:pt modelId="{5170FCC8-1A12-034A-8A50-2F4C6F20D6D4}" type="pres">
      <dgm:prSet presAssocID="{B0308014-5E73-6748-9E86-57BF20D0E590}" presName="sibTrans" presStyleCnt="0"/>
      <dgm:spPr/>
    </dgm:pt>
    <dgm:pt modelId="{E0C67887-CEA9-497B-93C6-F32974208722}" type="pres">
      <dgm:prSet presAssocID="{3366BD1F-B4D0-4A2E-9E6C-9B4BA0D57C64}" presName="compNode" presStyleCnt="0"/>
      <dgm:spPr/>
    </dgm:pt>
    <dgm:pt modelId="{4FCEDE8A-791D-48AF-810B-EA5F15CA104A}" type="pres">
      <dgm:prSet presAssocID="{3366BD1F-B4D0-4A2E-9E6C-9B4BA0D57C64}" presName="bgRect" presStyleLbl="bgShp" presStyleIdx="5" presStyleCnt="7"/>
      <dgm:spPr/>
    </dgm:pt>
    <dgm:pt modelId="{60F8A4B4-8321-4C87-9C23-1379B4C61224}" type="pres">
      <dgm:prSet presAssocID="{3366BD1F-B4D0-4A2E-9E6C-9B4BA0D57C64}" presName="iconRect" presStyleLbl="node1" presStyleIdx="5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hrer"/>
        </a:ext>
      </dgm:extLst>
    </dgm:pt>
    <dgm:pt modelId="{97602CA0-90C9-468D-B18B-A4B76AD00215}" type="pres">
      <dgm:prSet presAssocID="{3366BD1F-B4D0-4A2E-9E6C-9B4BA0D57C64}" presName="spaceRect" presStyleCnt="0"/>
      <dgm:spPr/>
    </dgm:pt>
    <dgm:pt modelId="{D61254AB-AED1-4428-AD46-88E6D9F63650}" type="pres">
      <dgm:prSet presAssocID="{3366BD1F-B4D0-4A2E-9E6C-9B4BA0D57C64}" presName="parTx" presStyleLbl="revTx" presStyleIdx="5" presStyleCnt="7">
        <dgm:presLayoutVars>
          <dgm:chMax val="0"/>
          <dgm:chPref val="0"/>
        </dgm:presLayoutVars>
      </dgm:prSet>
      <dgm:spPr/>
    </dgm:pt>
    <dgm:pt modelId="{C0585DDB-C5B8-4BC7-87C4-48D05C6F44E7}" type="pres">
      <dgm:prSet presAssocID="{ED76BA43-BB9A-4CA4-AB66-863B67ED61F3}" presName="sibTrans" presStyleCnt="0"/>
      <dgm:spPr/>
    </dgm:pt>
    <dgm:pt modelId="{D62A1B0B-8A34-4EBE-974D-310EDA0A457C}" type="pres">
      <dgm:prSet presAssocID="{A15BAACB-ECD9-47DB-A13E-DA98355CADFA}" presName="compNode" presStyleCnt="0"/>
      <dgm:spPr/>
    </dgm:pt>
    <dgm:pt modelId="{BA984375-310C-49F2-BD03-DFACB04B47A5}" type="pres">
      <dgm:prSet presAssocID="{A15BAACB-ECD9-47DB-A13E-DA98355CADFA}" presName="bgRect" presStyleLbl="bgShp" presStyleIdx="6" presStyleCnt="7"/>
      <dgm:spPr/>
    </dgm:pt>
    <dgm:pt modelId="{1397E765-DDEB-42DE-861F-681C5973AC91}" type="pres">
      <dgm:prSet presAssocID="{A15BAACB-ECD9-47DB-A13E-DA98355CADFA}" presName="iconRect" presStyleLbl="node1" presStyleIdx="6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-Mail"/>
        </a:ext>
      </dgm:extLst>
    </dgm:pt>
    <dgm:pt modelId="{F8AACFEB-1235-46DE-9DFC-37EC56FCE39C}" type="pres">
      <dgm:prSet presAssocID="{A15BAACB-ECD9-47DB-A13E-DA98355CADFA}" presName="spaceRect" presStyleCnt="0"/>
      <dgm:spPr/>
    </dgm:pt>
    <dgm:pt modelId="{8CE4F5D6-F6A1-4B50-8A0B-C914AA9E02F5}" type="pres">
      <dgm:prSet presAssocID="{A15BAACB-ECD9-47DB-A13E-DA98355CADFA}" presName="parTx" presStyleLbl="revTx" presStyleIdx="6" presStyleCnt="7">
        <dgm:presLayoutVars>
          <dgm:chMax val="0"/>
          <dgm:chPref val="0"/>
        </dgm:presLayoutVars>
      </dgm:prSet>
      <dgm:spPr/>
    </dgm:pt>
  </dgm:ptLst>
  <dgm:cxnLst>
    <dgm:cxn modelId="{65AC0903-8FFF-4A1F-BBCE-124FB46E2383}" type="presOf" srcId="{84FD77EF-2E78-463D-BB37-50FB753BAFF8}" destId="{B9EFD4BA-62E1-4C7B-816F-381008B6C7B4}" srcOrd="0" destOrd="0" presId="urn:microsoft.com/office/officeart/2018/2/layout/IconVerticalSolidList"/>
    <dgm:cxn modelId="{B669900A-F568-44AF-88A0-DEED269C886F}" srcId="{CAD26D53-05F3-446C-ADAE-FAB5D1DA84CB}" destId="{A1B4D2C5-4F9B-46BA-9E04-5420E52815BE}" srcOrd="1" destOrd="0" parTransId="{1C432F6B-1453-4DEA-8150-9A9A988890F6}" sibTransId="{D8621BB2-1C5B-4307-8DDF-5EC6EDD8A275}"/>
    <dgm:cxn modelId="{BEE77C34-ED9B-4696-88AA-6BC2CC13B6CB}" type="presOf" srcId="{3366BD1F-B4D0-4A2E-9E6C-9B4BA0D57C64}" destId="{D61254AB-AED1-4428-AD46-88E6D9F63650}" srcOrd="0" destOrd="0" presId="urn:microsoft.com/office/officeart/2018/2/layout/IconVerticalSolidList"/>
    <dgm:cxn modelId="{F338C53A-B41E-43DD-8901-A1AE1BE38CAD}" type="presOf" srcId="{A1B4D2C5-4F9B-46BA-9E04-5420E52815BE}" destId="{50F4110B-44C7-4E6F-A425-8E7006DBA5A0}" srcOrd="0" destOrd="0" presId="urn:microsoft.com/office/officeart/2018/2/layout/IconVerticalSolidList"/>
    <dgm:cxn modelId="{33FDB662-A58F-7741-AAD2-589C25AD2C43}" type="presOf" srcId="{1ECB4BC7-3BD5-5049-93F5-E822FB2B86AE}" destId="{FF28CCBA-55B5-0D48-A2B1-2C74ED1B9A96}" srcOrd="0" destOrd="0" presId="urn:microsoft.com/office/officeart/2018/2/layout/IconVerticalSolidList"/>
    <dgm:cxn modelId="{17EAB567-D372-487D-B090-0DD681441C72}" srcId="{CAD26D53-05F3-446C-ADAE-FAB5D1DA84CB}" destId="{84FD77EF-2E78-463D-BB37-50FB753BAFF8}" srcOrd="3" destOrd="0" parTransId="{DB3F80D9-56DE-4D2A-B653-5C703BE99902}" sibTransId="{4EECD310-F36D-43A5-B2B0-DDA79E1894F4}"/>
    <dgm:cxn modelId="{26AB3D6F-E33D-4F1D-AEE7-AF7A2BDEAB53}" srcId="{CAD26D53-05F3-446C-ADAE-FAB5D1DA84CB}" destId="{3366BD1F-B4D0-4A2E-9E6C-9B4BA0D57C64}" srcOrd="5" destOrd="0" parTransId="{552C6628-3203-4187-8593-7D425431CF5D}" sibTransId="{ED76BA43-BB9A-4CA4-AB66-863B67ED61F3}"/>
    <dgm:cxn modelId="{9AFFDA52-D1CC-4DB8-BC58-51FFA72609A5}" type="presOf" srcId="{63A6EDF4-FA55-49A1-8F2F-67BC8CE4ED27}" destId="{378260A3-2F2D-41DD-BF04-72BDCA3DCB6A}" srcOrd="0" destOrd="0" presId="urn:microsoft.com/office/officeart/2018/2/layout/IconVerticalSolidList"/>
    <dgm:cxn modelId="{25ED857E-C0FE-4C79-9115-97A6636129E9}" type="presOf" srcId="{A15BAACB-ECD9-47DB-A13E-DA98355CADFA}" destId="{8CE4F5D6-F6A1-4B50-8A0B-C914AA9E02F5}" srcOrd="0" destOrd="0" presId="urn:microsoft.com/office/officeart/2018/2/layout/IconVerticalSolidList"/>
    <dgm:cxn modelId="{B660DE88-EAB5-41B9-A22C-110999CEA5A6}" srcId="{CAD26D53-05F3-446C-ADAE-FAB5D1DA84CB}" destId="{A15BAACB-ECD9-47DB-A13E-DA98355CADFA}" srcOrd="6" destOrd="0" parTransId="{3D6F6199-59B7-4058-B2F6-696C5FF6A34A}" sibTransId="{373D74DF-2568-4ADE-A9DA-881004742814}"/>
    <dgm:cxn modelId="{7CA84BA1-BCA7-4699-8538-61F8447C6DB4}" type="presOf" srcId="{80AEFDDC-2B1F-48F3-B30A-65B4ED5A93C8}" destId="{6351C263-A809-4F62-AA36-C8B03A65B37B}" srcOrd="0" destOrd="0" presId="urn:microsoft.com/office/officeart/2018/2/layout/IconVerticalSolidList"/>
    <dgm:cxn modelId="{C0BF86A4-8D8B-4959-841C-F70AC3E9D6DF}" srcId="{CAD26D53-05F3-446C-ADAE-FAB5D1DA84CB}" destId="{63A6EDF4-FA55-49A1-8F2F-67BC8CE4ED27}" srcOrd="2" destOrd="0" parTransId="{0846B9AD-0ADF-4288-BA52-97B8F0ECD1F5}" sibTransId="{DEF40AD6-3077-4E2A-87AF-93D84E5B55F2}"/>
    <dgm:cxn modelId="{92A680B1-4156-4C46-B297-EB448BCACB63}" srcId="{CAD26D53-05F3-446C-ADAE-FAB5D1DA84CB}" destId="{1ECB4BC7-3BD5-5049-93F5-E822FB2B86AE}" srcOrd="4" destOrd="0" parTransId="{25AAFAB8-DF10-1C4C-99BF-0F0E655A7F25}" sibTransId="{B0308014-5E73-6748-9E86-57BF20D0E590}"/>
    <dgm:cxn modelId="{45647CB2-C8D7-48E4-8264-21BD36B46126}" type="presOf" srcId="{CAD26D53-05F3-446C-ADAE-FAB5D1DA84CB}" destId="{0FA6BA58-8123-4AED-B7B2-1982DCC1F226}" srcOrd="0" destOrd="0" presId="urn:microsoft.com/office/officeart/2018/2/layout/IconVerticalSolidList"/>
    <dgm:cxn modelId="{8E5C87CF-AFEE-4510-9B4A-71BA555776A3}" srcId="{CAD26D53-05F3-446C-ADAE-FAB5D1DA84CB}" destId="{80AEFDDC-2B1F-48F3-B30A-65B4ED5A93C8}" srcOrd="0" destOrd="0" parTransId="{26B57FD0-9569-40A9-A923-6F95D027A9FA}" sibTransId="{C4E1BD18-D5DE-40DC-BBF1-0D8CF8D4375A}"/>
    <dgm:cxn modelId="{C8506111-D244-4212-976B-0439A104CF43}" type="presParOf" srcId="{0FA6BA58-8123-4AED-B7B2-1982DCC1F226}" destId="{C22B3F5C-9EC4-4D28-A185-A388051F9BA0}" srcOrd="0" destOrd="0" presId="urn:microsoft.com/office/officeart/2018/2/layout/IconVerticalSolidList"/>
    <dgm:cxn modelId="{FEE7DDD4-8CF8-4C7D-84FB-F3ABB0AB80F4}" type="presParOf" srcId="{C22B3F5C-9EC4-4D28-A185-A388051F9BA0}" destId="{1A666DA5-745A-45BE-B969-B3917DF05E81}" srcOrd="0" destOrd="0" presId="urn:microsoft.com/office/officeart/2018/2/layout/IconVerticalSolidList"/>
    <dgm:cxn modelId="{2DA97268-DF1D-46FF-B781-D6957D2F836D}" type="presParOf" srcId="{C22B3F5C-9EC4-4D28-A185-A388051F9BA0}" destId="{E4665688-5B9B-4184-AB89-F1A36FC26DDB}" srcOrd="1" destOrd="0" presId="urn:microsoft.com/office/officeart/2018/2/layout/IconVerticalSolidList"/>
    <dgm:cxn modelId="{F0AD90A2-B20F-42E5-A8FB-8F364C7E9E27}" type="presParOf" srcId="{C22B3F5C-9EC4-4D28-A185-A388051F9BA0}" destId="{202C981C-094C-4DBC-8932-A99695ED762B}" srcOrd="2" destOrd="0" presId="urn:microsoft.com/office/officeart/2018/2/layout/IconVerticalSolidList"/>
    <dgm:cxn modelId="{D278D1C4-81BC-443F-998D-6D0DC162D2DC}" type="presParOf" srcId="{C22B3F5C-9EC4-4D28-A185-A388051F9BA0}" destId="{6351C263-A809-4F62-AA36-C8B03A65B37B}" srcOrd="3" destOrd="0" presId="urn:microsoft.com/office/officeart/2018/2/layout/IconVerticalSolidList"/>
    <dgm:cxn modelId="{5CAC168E-C698-42E3-BF19-80DF586AF562}" type="presParOf" srcId="{0FA6BA58-8123-4AED-B7B2-1982DCC1F226}" destId="{062A3B0E-36AE-48B5-A788-D4B4D93B47E5}" srcOrd="1" destOrd="0" presId="urn:microsoft.com/office/officeart/2018/2/layout/IconVerticalSolidList"/>
    <dgm:cxn modelId="{B47C00F9-5BEE-4C06-AAF3-F2BDBBCD7160}" type="presParOf" srcId="{0FA6BA58-8123-4AED-B7B2-1982DCC1F226}" destId="{34572B25-655C-4363-B055-83A118720C68}" srcOrd="2" destOrd="0" presId="urn:microsoft.com/office/officeart/2018/2/layout/IconVerticalSolidList"/>
    <dgm:cxn modelId="{4288A36F-54AA-4BBE-BFD0-C7082CDF4D5A}" type="presParOf" srcId="{34572B25-655C-4363-B055-83A118720C68}" destId="{B03F78D1-A01F-441C-9C78-72C8B8CD7B21}" srcOrd="0" destOrd="0" presId="urn:microsoft.com/office/officeart/2018/2/layout/IconVerticalSolidList"/>
    <dgm:cxn modelId="{943149C6-1237-4C8F-BFDF-703E6E9BAC3B}" type="presParOf" srcId="{34572B25-655C-4363-B055-83A118720C68}" destId="{E43FDAC5-51AF-4814-BDF1-F9E863D94F2F}" srcOrd="1" destOrd="0" presId="urn:microsoft.com/office/officeart/2018/2/layout/IconVerticalSolidList"/>
    <dgm:cxn modelId="{9C4E1978-DD37-490A-9390-DD7A083DF230}" type="presParOf" srcId="{34572B25-655C-4363-B055-83A118720C68}" destId="{BF70ED3D-EB46-4299-840B-53F7BE1A778E}" srcOrd="2" destOrd="0" presId="urn:microsoft.com/office/officeart/2018/2/layout/IconVerticalSolidList"/>
    <dgm:cxn modelId="{5D1D35E1-048B-45C0-8FE5-36ED8494DD01}" type="presParOf" srcId="{34572B25-655C-4363-B055-83A118720C68}" destId="{50F4110B-44C7-4E6F-A425-8E7006DBA5A0}" srcOrd="3" destOrd="0" presId="urn:microsoft.com/office/officeart/2018/2/layout/IconVerticalSolidList"/>
    <dgm:cxn modelId="{08D210D7-35E1-44BA-9C5A-02D1F4EB1D9E}" type="presParOf" srcId="{0FA6BA58-8123-4AED-B7B2-1982DCC1F226}" destId="{08DC7A0C-4025-43FD-B117-768241BC7388}" srcOrd="3" destOrd="0" presId="urn:microsoft.com/office/officeart/2018/2/layout/IconVerticalSolidList"/>
    <dgm:cxn modelId="{3F86660A-2421-410B-832A-174ED54432CC}" type="presParOf" srcId="{0FA6BA58-8123-4AED-B7B2-1982DCC1F226}" destId="{5A5D8C1D-8EF0-4AF0-8493-2DEB6380F5B8}" srcOrd="4" destOrd="0" presId="urn:microsoft.com/office/officeart/2018/2/layout/IconVerticalSolidList"/>
    <dgm:cxn modelId="{493A300C-BDFD-488F-A9DE-6507EA8FE7BA}" type="presParOf" srcId="{5A5D8C1D-8EF0-4AF0-8493-2DEB6380F5B8}" destId="{FF4A6E41-54DD-46F0-81A8-A56B185A4A48}" srcOrd="0" destOrd="0" presId="urn:microsoft.com/office/officeart/2018/2/layout/IconVerticalSolidList"/>
    <dgm:cxn modelId="{ADDEC0A3-69B4-44D7-8C2A-D5E300A196EF}" type="presParOf" srcId="{5A5D8C1D-8EF0-4AF0-8493-2DEB6380F5B8}" destId="{7BFF56D6-ED0F-4A11-A834-7ED9B91CEC56}" srcOrd="1" destOrd="0" presId="urn:microsoft.com/office/officeart/2018/2/layout/IconVerticalSolidList"/>
    <dgm:cxn modelId="{501F3E65-42C6-4651-AB4D-CDED5DE1E8BF}" type="presParOf" srcId="{5A5D8C1D-8EF0-4AF0-8493-2DEB6380F5B8}" destId="{1CD277B2-25DA-4998-AF94-06CD699EFB3F}" srcOrd="2" destOrd="0" presId="urn:microsoft.com/office/officeart/2018/2/layout/IconVerticalSolidList"/>
    <dgm:cxn modelId="{AE50F012-E337-4A97-9CD4-6AF0EB209D68}" type="presParOf" srcId="{5A5D8C1D-8EF0-4AF0-8493-2DEB6380F5B8}" destId="{378260A3-2F2D-41DD-BF04-72BDCA3DCB6A}" srcOrd="3" destOrd="0" presId="urn:microsoft.com/office/officeart/2018/2/layout/IconVerticalSolidList"/>
    <dgm:cxn modelId="{1B1B8129-A055-4BB3-ADB4-09963B4BF1CC}" type="presParOf" srcId="{0FA6BA58-8123-4AED-B7B2-1982DCC1F226}" destId="{1731C2B8-F064-4AF4-9797-2F0B7A33C27F}" srcOrd="5" destOrd="0" presId="urn:microsoft.com/office/officeart/2018/2/layout/IconVerticalSolidList"/>
    <dgm:cxn modelId="{D8063B9F-9526-48A0-B75F-F820E6F58264}" type="presParOf" srcId="{0FA6BA58-8123-4AED-B7B2-1982DCC1F226}" destId="{C0323043-8381-4771-89C7-6A42BA6520E0}" srcOrd="6" destOrd="0" presId="urn:microsoft.com/office/officeart/2018/2/layout/IconVerticalSolidList"/>
    <dgm:cxn modelId="{1CD73BBB-9C0C-4DF8-B676-E1EFCE49E0FD}" type="presParOf" srcId="{C0323043-8381-4771-89C7-6A42BA6520E0}" destId="{F273AC8D-034D-4ABE-8EE7-004D5958F04B}" srcOrd="0" destOrd="0" presId="urn:microsoft.com/office/officeart/2018/2/layout/IconVerticalSolidList"/>
    <dgm:cxn modelId="{476E0805-2F8A-4D2F-95AB-D2F8715D728B}" type="presParOf" srcId="{C0323043-8381-4771-89C7-6A42BA6520E0}" destId="{C1156B69-1481-499F-A5CB-38E4313BC4CE}" srcOrd="1" destOrd="0" presId="urn:microsoft.com/office/officeart/2018/2/layout/IconVerticalSolidList"/>
    <dgm:cxn modelId="{D0EA3197-D4E3-484F-B5FD-4BF2ADD066BC}" type="presParOf" srcId="{C0323043-8381-4771-89C7-6A42BA6520E0}" destId="{0280363D-E59C-4776-9B1C-0A283FB255AB}" srcOrd="2" destOrd="0" presId="urn:microsoft.com/office/officeart/2018/2/layout/IconVerticalSolidList"/>
    <dgm:cxn modelId="{3DF8F8C3-2D55-41C5-A1A1-54DA59D87B2C}" type="presParOf" srcId="{C0323043-8381-4771-89C7-6A42BA6520E0}" destId="{B9EFD4BA-62E1-4C7B-816F-381008B6C7B4}" srcOrd="3" destOrd="0" presId="urn:microsoft.com/office/officeart/2018/2/layout/IconVerticalSolidList"/>
    <dgm:cxn modelId="{F6CDB2E3-C27F-4EBA-90A5-40F7EEAE1356}" type="presParOf" srcId="{0FA6BA58-8123-4AED-B7B2-1982DCC1F226}" destId="{80E408B7-7D75-4693-B130-D0D25111573C}" srcOrd="7" destOrd="0" presId="urn:microsoft.com/office/officeart/2018/2/layout/IconVerticalSolidList"/>
    <dgm:cxn modelId="{DC946DD6-C3DA-E04C-B1C6-3BD93F735619}" type="presParOf" srcId="{0FA6BA58-8123-4AED-B7B2-1982DCC1F226}" destId="{4905B8A7-BCCD-C64C-9340-4F8B364F65FA}" srcOrd="8" destOrd="0" presId="urn:microsoft.com/office/officeart/2018/2/layout/IconVerticalSolidList"/>
    <dgm:cxn modelId="{B2237025-06B7-F64F-9967-24079A485290}" type="presParOf" srcId="{4905B8A7-BCCD-C64C-9340-4F8B364F65FA}" destId="{277F8DB2-10DB-CA4E-B686-DFEC99A46126}" srcOrd="0" destOrd="0" presId="urn:microsoft.com/office/officeart/2018/2/layout/IconVerticalSolidList"/>
    <dgm:cxn modelId="{451C0FE9-7E60-1947-9823-0A7886C6FED4}" type="presParOf" srcId="{4905B8A7-BCCD-C64C-9340-4F8B364F65FA}" destId="{96452663-B7B3-2440-9BC9-F48C1F66B850}" srcOrd="1" destOrd="0" presId="urn:microsoft.com/office/officeart/2018/2/layout/IconVerticalSolidList"/>
    <dgm:cxn modelId="{CEE17C12-C546-524C-BD24-89A73F4DB74D}" type="presParOf" srcId="{4905B8A7-BCCD-C64C-9340-4F8B364F65FA}" destId="{33673CB5-B5E4-8B4B-BD75-8CAA83882463}" srcOrd="2" destOrd="0" presId="urn:microsoft.com/office/officeart/2018/2/layout/IconVerticalSolidList"/>
    <dgm:cxn modelId="{E2FA4FB0-98F5-A34C-9C78-094B3F274138}" type="presParOf" srcId="{4905B8A7-BCCD-C64C-9340-4F8B364F65FA}" destId="{FF28CCBA-55B5-0D48-A2B1-2C74ED1B9A96}" srcOrd="3" destOrd="0" presId="urn:microsoft.com/office/officeart/2018/2/layout/IconVerticalSolidList"/>
    <dgm:cxn modelId="{7FF96ABA-4123-A44E-8498-57A6DE29150A}" type="presParOf" srcId="{0FA6BA58-8123-4AED-B7B2-1982DCC1F226}" destId="{5170FCC8-1A12-034A-8A50-2F4C6F20D6D4}" srcOrd="9" destOrd="0" presId="urn:microsoft.com/office/officeart/2018/2/layout/IconVerticalSolidList"/>
    <dgm:cxn modelId="{A03C7F25-6CA8-4833-9771-3D04579138A8}" type="presParOf" srcId="{0FA6BA58-8123-4AED-B7B2-1982DCC1F226}" destId="{E0C67887-CEA9-497B-93C6-F32974208722}" srcOrd="10" destOrd="0" presId="urn:microsoft.com/office/officeart/2018/2/layout/IconVerticalSolidList"/>
    <dgm:cxn modelId="{16D70653-EC90-4EC8-A63B-8AE3F4B9C826}" type="presParOf" srcId="{E0C67887-CEA9-497B-93C6-F32974208722}" destId="{4FCEDE8A-791D-48AF-810B-EA5F15CA104A}" srcOrd="0" destOrd="0" presId="urn:microsoft.com/office/officeart/2018/2/layout/IconVerticalSolidList"/>
    <dgm:cxn modelId="{9A945861-5473-493C-9535-BDC1E6F4F7A9}" type="presParOf" srcId="{E0C67887-CEA9-497B-93C6-F32974208722}" destId="{60F8A4B4-8321-4C87-9C23-1379B4C61224}" srcOrd="1" destOrd="0" presId="urn:microsoft.com/office/officeart/2018/2/layout/IconVerticalSolidList"/>
    <dgm:cxn modelId="{843B3744-28BC-4078-B638-311D128611FC}" type="presParOf" srcId="{E0C67887-CEA9-497B-93C6-F32974208722}" destId="{97602CA0-90C9-468D-B18B-A4B76AD00215}" srcOrd="2" destOrd="0" presId="urn:microsoft.com/office/officeart/2018/2/layout/IconVerticalSolidList"/>
    <dgm:cxn modelId="{8DF48791-0F82-4C95-BC24-1AF35E223B5A}" type="presParOf" srcId="{E0C67887-CEA9-497B-93C6-F32974208722}" destId="{D61254AB-AED1-4428-AD46-88E6D9F63650}" srcOrd="3" destOrd="0" presId="urn:microsoft.com/office/officeart/2018/2/layout/IconVerticalSolidList"/>
    <dgm:cxn modelId="{1C1929CF-6DB4-4B03-8F05-A369AD2EF52E}" type="presParOf" srcId="{0FA6BA58-8123-4AED-B7B2-1982DCC1F226}" destId="{C0585DDB-C5B8-4BC7-87C4-48D05C6F44E7}" srcOrd="11" destOrd="0" presId="urn:microsoft.com/office/officeart/2018/2/layout/IconVerticalSolidList"/>
    <dgm:cxn modelId="{579EF750-9A2F-4CD0-BD1A-D0D686079034}" type="presParOf" srcId="{0FA6BA58-8123-4AED-B7B2-1982DCC1F226}" destId="{D62A1B0B-8A34-4EBE-974D-310EDA0A457C}" srcOrd="12" destOrd="0" presId="urn:microsoft.com/office/officeart/2018/2/layout/IconVerticalSolidList"/>
    <dgm:cxn modelId="{87813B88-3157-4ACB-9DDB-B8FE6687387E}" type="presParOf" srcId="{D62A1B0B-8A34-4EBE-974D-310EDA0A457C}" destId="{BA984375-310C-49F2-BD03-DFACB04B47A5}" srcOrd="0" destOrd="0" presId="urn:microsoft.com/office/officeart/2018/2/layout/IconVerticalSolidList"/>
    <dgm:cxn modelId="{D23AAE8E-56C3-4879-A3E8-45A7F907072E}" type="presParOf" srcId="{D62A1B0B-8A34-4EBE-974D-310EDA0A457C}" destId="{1397E765-DDEB-42DE-861F-681C5973AC91}" srcOrd="1" destOrd="0" presId="urn:microsoft.com/office/officeart/2018/2/layout/IconVerticalSolidList"/>
    <dgm:cxn modelId="{D55DB5E9-6DDD-420B-BA1F-1F1586CF86E4}" type="presParOf" srcId="{D62A1B0B-8A34-4EBE-974D-310EDA0A457C}" destId="{F8AACFEB-1235-46DE-9DFC-37EC56FCE39C}" srcOrd="2" destOrd="0" presId="urn:microsoft.com/office/officeart/2018/2/layout/IconVerticalSolidList"/>
    <dgm:cxn modelId="{B9364F30-5BF6-47AB-BFAD-D167215D6E33}" type="presParOf" srcId="{D62A1B0B-8A34-4EBE-974D-310EDA0A457C}" destId="{8CE4F5D6-F6A1-4B50-8A0B-C914AA9E02F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AB43E3-D8E2-4B72-85B8-265CC64553A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627C9BB-B5A0-4A7E-894B-5F0A330F983F}">
      <dgm:prSet/>
      <dgm:spPr/>
      <dgm:t>
        <a:bodyPr/>
        <a:lstStyle/>
        <a:p>
          <a:r>
            <a:rPr lang="de-DE" dirty="0"/>
            <a:t>Grammatikübungen </a:t>
          </a:r>
          <a:r>
            <a:rPr lang="de-DE" dirty="0">
              <a:sym typeface="Wingdings" panose="05000000000000000000" pitchFamily="2" charset="2"/>
            </a:rPr>
            <a:t></a:t>
          </a:r>
          <a:r>
            <a:rPr lang="de-DE" dirty="0"/>
            <a:t> stetige Progression</a:t>
          </a:r>
          <a:endParaRPr lang="en-US" dirty="0"/>
        </a:p>
      </dgm:t>
    </dgm:pt>
    <dgm:pt modelId="{9752048F-2625-4ECC-AA80-376817D97B4E}" type="parTrans" cxnId="{988C8028-0441-47E0-B109-7AA82C0BF7DA}">
      <dgm:prSet/>
      <dgm:spPr/>
      <dgm:t>
        <a:bodyPr/>
        <a:lstStyle/>
        <a:p>
          <a:endParaRPr lang="en-US"/>
        </a:p>
      </dgm:t>
    </dgm:pt>
    <dgm:pt modelId="{D35F17A6-BA06-4F25-ABC5-BE774441FDD4}" type="sibTrans" cxnId="{988C8028-0441-47E0-B109-7AA82C0BF7DA}">
      <dgm:prSet/>
      <dgm:spPr/>
      <dgm:t>
        <a:bodyPr/>
        <a:lstStyle/>
        <a:p>
          <a:endParaRPr lang="en-US"/>
        </a:p>
      </dgm:t>
    </dgm:pt>
    <dgm:pt modelId="{479B7B05-6CE7-4018-B307-584F1C73B317}">
      <dgm:prSet/>
      <dgm:spPr/>
      <dgm:t>
        <a:bodyPr/>
        <a:lstStyle/>
        <a:p>
          <a:r>
            <a:rPr lang="de-DE" dirty="0"/>
            <a:t>Vokabeln lernen! (enorm wichtig:-)</a:t>
          </a:r>
          <a:endParaRPr lang="en-US" dirty="0"/>
        </a:p>
      </dgm:t>
    </dgm:pt>
    <dgm:pt modelId="{9F39A003-B38A-4CE0-B94F-3475A44595F7}" type="parTrans" cxnId="{1E5E7F28-7DE7-4E4A-936A-03BF0AE0C2F2}">
      <dgm:prSet/>
      <dgm:spPr/>
      <dgm:t>
        <a:bodyPr/>
        <a:lstStyle/>
        <a:p>
          <a:endParaRPr lang="en-US"/>
        </a:p>
      </dgm:t>
    </dgm:pt>
    <dgm:pt modelId="{54CD732E-A4D4-458E-9B15-A7E7497018CC}" type="sibTrans" cxnId="{1E5E7F28-7DE7-4E4A-936A-03BF0AE0C2F2}">
      <dgm:prSet/>
      <dgm:spPr/>
      <dgm:t>
        <a:bodyPr/>
        <a:lstStyle/>
        <a:p>
          <a:endParaRPr lang="en-US"/>
        </a:p>
      </dgm:t>
    </dgm:pt>
    <dgm:pt modelId="{B542CDEA-D96B-B345-A753-B8B77A541CD8}" type="pres">
      <dgm:prSet presAssocID="{2CAB43E3-D8E2-4B72-85B8-265CC64553AE}" presName="linear" presStyleCnt="0">
        <dgm:presLayoutVars>
          <dgm:animLvl val="lvl"/>
          <dgm:resizeHandles val="exact"/>
        </dgm:presLayoutVars>
      </dgm:prSet>
      <dgm:spPr/>
    </dgm:pt>
    <dgm:pt modelId="{21E660D5-0D08-BF4A-B53E-BD75D424A37E}" type="pres">
      <dgm:prSet presAssocID="{F627C9BB-B5A0-4A7E-894B-5F0A330F983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C7D02F6-4F15-FF4D-A767-7B7FDC90ACB2}" type="pres">
      <dgm:prSet presAssocID="{D35F17A6-BA06-4F25-ABC5-BE774441FDD4}" presName="spacer" presStyleCnt="0"/>
      <dgm:spPr/>
    </dgm:pt>
    <dgm:pt modelId="{C0D010ED-3E74-5543-BFA2-2E412E71F3E4}" type="pres">
      <dgm:prSet presAssocID="{479B7B05-6CE7-4018-B307-584F1C73B31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20554725-D1AC-3145-8B5F-8364A2AF4952}" type="presOf" srcId="{479B7B05-6CE7-4018-B307-584F1C73B317}" destId="{C0D010ED-3E74-5543-BFA2-2E412E71F3E4}" srcOrd="0" destOrd="0" presId="urn:microsoft.com/office/officeart/2005/8/layout/vList2"/>
    <dgm:cxn modelId="{1E5E7F28-7DE7-4E4A-936A-03BF0AE0C2F2}" srcId="{2CAB43E3-D8E2-4B72-85B8-265CC64553AE}" destId="{479B7B05-6CE7-4018-B307-584F1C73B317}" srcOrd="1" destOrd="0" parTransId="{9F39A003-B38A-4CE0-B94F-3475A44595F7}" sibTransId="{54CD732E-A4D4-458E-9B15-A7E7497018CC}"/>
    <dgm:cxn modelId="{988C8028-0441-47E0-B109-7AA82C0BF7DA}" srcId="{2CAB43E3-D8E2-4B72-85B8-265CC64553AE}" destId="{F627C9BB-B5A0-4A7E-894B-5F0A330F983F}" srcOrd="0" destOrd="0" parTransId="{9752048F-2625-4ECC-AA80-376817D97B4E}" sibTransId="{D35F17A6-BA06-4F25-ABC5-BE774441FDD4}"/>
    <dgm:cxn modelId="{A1C48142-7793-EE49-B5BB-2BFD98EA5ACD}" type="presOf" srcId="{F627C9BB-B5A0-4A7E-894B-5F0A330F983F}" destId="{21E660D5-0D08-BF4A-B53E-BD75D424A37E}" srcOrd="0" destOrd="0" presId="urn:microsoft.com/office/officeart/2005/8/layout/vList2"/>
    <dgm:cxn modelId="{816CB2B1-0AB8-0F4C-83DD-62EB7040E8F4}" type="presOf" srcId="{2CAB43E3-D8E2-4B72-85B8-265CC64553AE}" destId="{B542CDEA-D96B-B345-A753-B8B77A541CD8}" srcOrd="0" destOrd="0" presId="urn:microsoft.com/office/officeart/2005/8/layout/vList2"/>
    <dgm:cxn modelId="{33AC70B3-1873-E54B-B939-E72BECBEBB27}" type="presParOf" srcId="{B542CDEA-D96B-B345-A753-B8B77A541CD8}" destId="{21E660D5-0D08-BF4A-B53E-BD75D424A37E}" srcOrd="0" destOrd="0" presId="urn:microsoft.com/office/officeart/2005/8/layout/vList2"/>
    <dgm:cxn modelId="{AAB8707D-68B1-8649-9FBA-0EB725873880}" type="presParOf" srcId="{B542CDEA-D96B-B345-A753-B8B77A541CD8}" destId="{7C7D02F6-4F15-FF4D-A767-7B7FDC90ACB2}" srcOrd="1" destOrd="0" presId="urn:microsoft.com/office/officeart/2005/8/layout/vList2"/>
    <dgm:cxn modelId="{2B201759-E151-2440-9AF9-1DDF4A986E38}" type="presParOf" srcId="{B542CDEA-D96B-B345-A753-B8B77A541CD8}" destId="{C0D010ED-3E74-5543-BFA2-2E412E71F3E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4DE375-6C35-4EFB-8CEC-C9A84D4D0B2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B38F807-AAFA-49F6-AAE1-459891142B9B}">
      <dgm:prSet/>
      <dgm:spPr/>
      <dgm:t>
        <a:bodyPr/>
        <a:lstStyle/>
        <a:p>
          <a:r>
            <a:rPr lang="de-DE" b="0" i="0" dirty="0"/>
            <a:t>¡</a:t>
          </a:r>
          <a:r>
            <a:rPr lang="de-DE" b="0" i="0" dirty="0" err="1"/>
            <a:t>Apúntate</a:t>
          </a:r>
          <a:r>
            <a:rPr lang="de-DE" b="0" i="0" dirty="0"/>
            <a:t>! 1</a:t>
          </a:r>
          <a:r>
            <a:rPr lang="de-DE" b="0" dirty="0"/>
            <a:t> </a:t>
          </a:r>
          <a:r>
            <a:rPr lang="de-DE" dirty="0"/>
            <a:t>(Cornelsen)</a:t>
          </a:r>
          <a:endParaRPr lang="en-US" dirty="0"/>
        </a:p>
      </dgm:t>
    </dgm:pt>
    <dgm:pt modelId="{18291C93-9D33-47A4-8D0D-312381F9B334}" type="parTrans" cxnId="{DD7A560A-D864-4208-9BC7-CC1D1F7B94A8}">
      <dgm:prSet/>
      <dgm:spPr/>
      <dgm:t>
        <a:bodyPr/>
        <a:lstStyle/>
        <a:p>
          <a:endParaRPr lang="en-US"/>
        </a:p>
      </dgm:t>
    </dgm:pt>
    <dgm:pt modelId="{13650770-9BB6-4F48-A9DA-EB4EEA0EA482}" type="sibTrans" cxnId="{DD7A560A-D864-4208-9BC7-CC1D1F7B94A8}">
      <dgm:prSet/>
      <dgm:spPr/>
      <dgm:t>
        <a:bodyPr/>
        <a:lstStyle/>
        <a:p>
          <a:endParaRPr lang="en-US"/>
        </a:p>
      </dgm:t>
    </dgm:pt>
    <dgm:pt modelId="{D585488B-AE7E-4652-9FC8-D3FF1F1195D8}">
      <dgm:prSet/>
      <dgm:spPr/>
      <dgm:t>
        <a:bodyPr/>
        <a:lstStyle/>
        <a:p>
          <a:r>
            <a:rPr lang="de-DE" dirty="0"/>
            <a:t>Authentische Texte</a:t>
          </a:r>
          <a:endParaRPr lang="en-US" dirty="0"/>
        </a:p>
      </dgm:t>
    </dgm:pt>
    <dgm:pt modelId="{81DAE73D-3969-44FA-B2B8-091FABF7DB76}" type="parTrans" cxnId="{A40AF58C-86CA-4EF2-B332-FC5A0E394E43}">
      <dgm:prSet/>
      <dgm:spPr/>
      <dgm:t>
        <a:bodyPr/>
        <a:lstStyle/>
        <a:p>
          <a:endParaRPr lang="en-US"/>
        </a:p>
      </dgm:t>
    </dgm:pt>
    <dgm:pt modelId="{098C36FC-2DB2-4562-8B6A-13494F2F4804}" type="sibTrans" cxnId="{A40AF58C-86CA-4EF2-B332-FC5A0E394E43}">
      <dgm:prSet/>
      <dgm:spPr/>
      <dgm:t>
        <a:bodyPr/>
        <a:lstStyle/>
        <a:p>
          <a:endParaRPr lang="en-US"/>
        </a:p>
      </dgm:t>
    </dgm:pt>
    <dgm:pt modelId="{15702A55-CAA7-4E77-83AF-D5964C507C6C}">
      <dgm:prSet/>
      <dgm:spPr/>
      <dgm:t>
        <a:bodyPr/>
        <a:lstStyle/>
        <a:p>
          <a:r>
            <a:rPr lang="de-DE" dirty="0"/>
            <a:t>Echte Kommunikationssituationen</a:t>
          </a:r>
          <a:endParaRPr lang="en-US" dirty="0"/>
        </a:p>
      </dgm:t>
    </dgm:pt>
    <dgm:pt modelId="{75FE8408-3216-4A63-8D08-E90B2DAFD2A2}" type="parTrans" cxnId="{43AEF729-CE08-40CE-8FAD-446D0E155672}">
      <dgm:prSet/>
      <dgm:spPr/>
      <dgm:t>
        <a:bodyPr/>
        <a:lstStyle/>
        <a:p>
          <a:endParaRPr lang="en-US"/>
        </a:p>
      </dgm:t>
    </dgm:pt>
    <dgm:pt modelId="{626D1324-2E9D-46EF-B22A-8A951C3B19E2}" type="sibTrans" cxnId="{43AEF729-CE08-40CE-8FAD-446D0E155672}">
      <dgm:prSet/>
      <dgm:spPr/>
      <dgm:t>
        <a:bodyPr/>
        <a:lstStyle/>
        <a:p>
          <a:endParaRPr lang="en-US"/>
        </a:p>
      </dgm:t>
    </dgm:pt>
    <dgm:pt modelId="{BB8BE0CD-434E-6E43-BD02-42502FF14633}">
      <dgm:prSet/>
      <dgm:spPr/>
      <dgm:t>
        <a:bodyPr/>
        <a:lstStyle/>
        <a:p>
          <a:r>
            <a:rPr lang="de-DE" noProof="0" dirty="0"/>
            <a:t>Spanischsprachige Videos und Hörtexte</a:t>
          </a:r>
        </a:p>
      </dgm:t>
    </dgm:pt>
    <dgm:pt modelId="{A217C6DE-5DF7-DB4B-90E9-3A9FB6FFCCC3}" type="parTrans" cxnId="{9BCB9A81-63E7-2440-8ED5-99A1E48AC34D}">
      <dgm:prSet/>
      <dgm:spPr/>
      <dgm:t>
        <a:bodyPr/>
        <a:lstStyle/>
        <a:p>
          <a:endParaRPr lang="de-DE"/>
        </a:p>
      </dgm:t>
    </dgm:pt>
    <dgm:pt modelId="{69A3F448-D7C6-9149-A5CD-3F48DFE35ACF}" type="sibTrans" cxnId="{9BCB9A81-63E7-2440-8ED5-99A1E48AC34D}">
      <dgm:prSet/>
      <dgm:spPr/>
      <dgm:t>
        <a:bodyPr/>
        <a:lstStyle/>
        <a:p>
          <a:endParaRPr lang="de-DE"/>
        </a:p>
      </dgm:t>
    </dgm:pt>
    <dgm:pt modelId="{85E023DD-98C8-A44B-ADE9-31AADF90AB92}" type="pres">
      <dgm:prSet presAssocID="{014DE375-6C35-4EFB-8CEC-C9A84D4D0B25}" presName="linear" presStyleCnt="0">
        <dgm:presLayoutVars>
          <dgm:animLvl val="lvl"/>
          <dgm:resizeHandles val="exact"/>
        </dgm:presLayoutVars>
      </dgm:prSet>
      <dgm:spPr/>
    </dgm:pt>
    <dgm:pt modelId="{2FB069D6-A30C-B946-98F9-4A8AE2AE0EBF}" type="pres">
      <dgm:prSet presAssocID="{DB38F807-AAFA-49F6-AAE1-459891142B9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8A8C4A9-068F-9A45-A08B-62654A5D6AEB}" type="pres">
      <dgm:prSet presAssocID="{13650770-9BB6-4F48-A9DA-EB4EEA0EA482}" presName="spacer" presStyleCnt="0"/>
      <dgm:spPr/>
    </dgm:pt>
    <dgm:pt modelId="{6FA3E3DE-DA03-7348-A67D-CF4B389213E7}" type="pres">
      <dgm:prSet presAssocID="{D585488B-AE7E-4652-9FC8-D3FF1F1195D8}" presName="parentText" presStyleLbl="node1" presStyleIdx="1" presStyleCnt="4" custLinFactNeighborX="-8983" custLinFactNeighborY="56932">
        <dgm:presLayoutVars>
          <dgm:chMax val="0"/>
          <dgm:bulletEnabled val="1"/>
        </dgm:presLayoutVars>
      </dgm:prSet>
      <dgm:spPr/>
    </dgm:pt>
    <dgm:pt modelId="{8DE8E2FC-BA8D-5347-8314-8E045CB586C1}" type="pres">
      <dgm:prSet presAssocID="{098C36FC-2DB2-4562-8B6A-13494F2F4804}" presName="spacer" presStyleCnt="0"/>
      <dgm:spPr/>
    </dgm:pt>
    <dgm:pt modelId="{E3015559-F813-1C4E-A577-A927E8ED3D76}" type="pres">
      <dgm:prSet presAssocID="{15702A55-CAA7-4E77-83AF-D5964C507C6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B5CD36D-EE09-EF4F-B010-BA587E2A7B83}" type="pres">
      <dgm:prSet presAssocID="{626D1324-2E9D-46EF-B22A-8A951C3B19E2}" presName="spacer" presStyleCnt="0"/>
      <dgm:spPr/>
    </dgm:pt>
    <dgm:pt modelId="{C3722E40-F551-8F45-AD4E-D97A74E21781}" type="pres">
      <dgm:prSet presAssocID="{BB8BE0CD-434E-6E43-BD02-42502FF1463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D7A560A-D864-4208-9BC7-CC1D1F7B94A8}" srcId="{014DE375-6C35-4EFB-8CEC-C9A84D4D0B25}" destId="{DB38F807-AAFA-49F6-AAE1-459891142B9B}" srcOrd="0" destOrd="0" parTransId="{18291C93-9D33-47A4-8D0D-312381F9B334}" sibTransId="{13650770-9BB6-4F48-A9DA-EB4EEA0EA482}"/>
    <dgm:cxn modelId="{4643371A-67FE-9545-AA75-02DAE6A51576}" type="presOf" srcId="{D585488B-AE7E-4652-9FC8-D3FF1F1195D8}" destId="{6FA3E3DE-DA03-7348-A67D-CF4B389213E7}" srcOrd="0" destOrd="0" presId="urn:microsoft.com/office/officeart/2005/8/layout/vList2"/>
    <dgm:cxn modelId="{8BE0CA1C-8A2F-5644-B2EB-1716B9AE392E}" type="presOf" srcId="{014DE375-6C35-4EFB-8CEC-C9A84D4D0B25}" destId="{85E023DD-98C8-A44B-ADE9-31AADF90AB92}" srcOrd="0" destOrd="0" presId="urn:microsoft.com/office/officeart/2005/8/layout/vList2"/>
    <dgm:cxn modelId="{43AEF729-CE08-40CE-8FAD-446D0E155672}" srcId="{014DE375-6C35-4EFB-8CEC-C9A84D4D0B25}" destId="{15702A55-CAA7-4E77-83AF-D5964C507C6C}" srcOrd="2" destOrd="0" parTransId="{75FE8408-3216-4A63-8D08-E90B2DAFD2A2}" sibTransId="{626D1324-2E9D-46EF-B22A-8A951C3B19E2}"/>
    <dgm:cxn modelId="{C8120063-37F1-5746-A9D0-9D7A44F5C18B}" type="presOf" srcId="{15702A55-CAA7-4E77-83AF-D5964C507C6C}" destId="{E3015559-F813-1C4E-A577-A927E8ED3D76}" srcOrd="0" destOrd="0" presId="urn:microsoft.com/office/officeart/2005/8/layout/vList2"/>
    <dgm:cxn modelId="{9BCB9A81-63E7-2440-8ED5-99A1E48AC34D}" srcId="{014DE375-6C35-4EFB-8CEC-C9A84D4D0B25}" destId="{BB8BE0CD-434E-6E43-BD02-42502FF14633}" srcOrd="3" destOrd="0" parTransId="{A217C6DE-5DF7-DB4B-90E9-3A9FB6FFCCC3}" sibTransId="{69A3F448-D7C6-9149-A5CD-3F48DFE35ACF}"/>
    <dgm:cxn modelId="{A40AF58C-86CA-4EF2-B332-FC5A0E394E43}" srcId="{014DE375-6C35-4EFB-8CEC-C9A84D4D0B25}" destId="{D585488B-AE7E-4652-9FC8-D3FF1F1195D8}" srcOrd="1" destOrd="0" parTransId="{81DAE73D-3969-44FA-B2B8-091FABF7DB76}" sibTransId="{098C36FC-2DB2-4562-8B6A-13494F2F4804}"/>
    <dgm:cxn modelId="{6C0636DD-5C4F-8B4C-ACF7-266F5C14BF82}" type="presOf" srcId="{DB38F807-AAFA-49F6-AAE1-459891142B9B}" destId="{2FB069D6-A30C-B946-98F9-4A8AE2AE0EBF}" srcOrd="0" destOrd="0" presId="urn:microsoft.com/office/officeart/2005/8/layout/vList2"/>
    <dgm:cxn modelId="{8D869BE6-46A0-D245-99DF-A633988CFD51}" type="presOf" srcId="{BB8BE0CD-434E-6E43-BD02-42502FF14633}" destId="{C3722E40-F551-8F45-AD4E-D97A74E21781}" srcOrd="0" destOrd="0" presId="urn:microsoft.com/office/officeart/2005/8/layout/vList2"/>
    <dgm:cxn modelId="{DE53006E-4CAC-4242-B8D1-C6DE59AC386D}" type="presParOf" srcId="{85E023DD-98C8-A44B-ADE9-31AADF90AB92}" destId="{2FB069D6-A30C-B946-98F9-4A8AE2AE0EBF}" srcOrd="0" destOrd="0" presId="urn:microsoft.com/office/officeart/2005/8/layout/vList2"/>
    <dgm:cxn modelId="{D9FA6AB0-AE6D-274C-9B3F-BE8C74CE5838}" type="presParOf" srcId="{85E023DD-98C8-A44B-ADE9-31AADF90AB92}" destId="{48A8C4A9-068F-9A45-A08B-62654A5D6AEB}" srcOrd="1" destOrd="0" presId="urn:microsoft.com/office/officeart/2005/8/layout/vList2"/>
    <dgm:cxn modelId="{A405FE57-08B8-C04E-9C94-49C2F0219E2F}" type="presParOf" srcId="{85E023DD-98C8-A44B-ADE9-31AADF90AB92}" destId="{6FA3E3DE-DA03-7348-A67D-CF4B389213E7}" srcOrd="2" destOrd="0" presId="urn:microsoft.com/office/officeart/2005/8/layout/vList2"/>
    <dgm:cxn modelId="{4A85F1FF-8BC8-A747-8EE5-A33DE92ECAE7}" type="presParOf" srcId="{85E023DD-98C8-A44B-ADE9-31AADF90AB92}" destId="{8DE8E2FC-BA8D-5347-8314-8E045CB586C1}" srcOrd="3" destOrd="0" presId="urn:microsoft.com/office/officeart/2005/8/layout/vList2"/>
    <dgm:cxn modelId="{4217F4A4-6F89-C14A-AE1B-400F3B1FB15B}" type="presParOf" srcId="{85E023DD-98C8-A44B-ADE9-31AADF90AB92}" destId="{E3015559-F813-1C4E-A577-A927E8ED3D76}" srcOrd="4" destOrd="0" presId="urn:microsoft.com/office/officeart/2005/8/layout/vList2"/>
    <dgm:cxn modelId="{ACCE4F5F-5E09-5C42-B404-148117E9FF0F}" type="presParOf" srcId="{85E023DD-98C8-A44B-ADE9-31AADF90AB92}" destId="{8B5CD36D-EE09-EF4F-B010-BA587E2A7B83}" srcOrd="5" destOrd="0" presId="urn:microsoft.com/office/officeart/2005/8/layout/vList2"/>
    <dgm:cxn modelId="{1DB7890D-1C24-BB4C-BEF7-CC4EFEB47EFE}" type="presParOf" srcId="{85E023DD-98C8-A44B-ADE9-31AADF90AB92}" destId="{C3722E40-F551-8F45-AD4E-D97A74E2178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8A15D33-EDFA-4753-869C-99354E423C8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2EAEF2E-A84D-445F-A8D9-04601EE440E2}">
      <dgm:prSet/>
      <dgm:spPr/>
      <dgm:t>
        <a:bodyPr/>
        <a:lstStyle/>
        <a:p>
          <a:r>
            <a:rPr lang="de-DE" b="1" dirty="0"/>
            <a:t>Sich vorstellen / Smalltalk</a:t>
          </a:r>
          <a:endParaRPr lang="en-US" dirty="0"/>
        </a:p>
      </dgm:t>
    </dgm:pt>
    <dgm:pt modelId="{6CC5A004-40B4-4064-921A-9C7437E1818C}" type="parTrans" cxnId="{428F0931-DBA1-4307-BD25-A3BE0EB02D7C}">
      <dgm:prSet/>
      <dgm:spPr/>
      <dgm:t>
        <a:bodyPr/>
        <a:lstStyle/>
        <a:p>
          <a:endParaRPr lang="en-US"/>
        </a:p>
      </dgm:t>
    </dgm:pt>
    <dgm:pt modelId="{CAD5B7D5-C377-468B-9139-E4C9B669F30C}" type="sibTrans" cxnId="{428F0931-DBA1-4307-BD25-A3BE0EB02D7C}">
      <dgm:prSet/>
      <dgm:spPr/>
      <dgm:t>
        <a:bodyPr/>
        <a:lstStyle/>
        <a:p>
          <a:endParaRPr lang="en-US"/>
        </a:p>
      </dgm:t>
    </dgm:pt>
    <dgm:pt modelId="{F0D6675A-265F-4474-BA1D-52E38DBCE093}">
      <dgm:prSet/>
      <dgm:spPr/>
      <dgm:t>
        <a:bodyPr/>
        <a:lstStyle/>
        <a:p>
          <a:r>
            <a:rPr lang="de-DE" b="1" dirty="0"/>
            <a:t>Alltägliche Kommunikationssituationen</a:t>
          </a:r>
          <a:endParaRPr lang="en-US" dirty="0"/>
        </a:p>
      </dgm:t>
    </dgm:pt>
    <dgm:pt modelId="{07DC984E-FA67-40C3-BB55-E15E1FB63CD8}" type="parTrans" cxnId="{BAE0CC27-3F82-4AF7-A887-D6DADB92661A}">
      <dgm:prSet/>
      <dgm:spPr/>
      <dgm:t>
        <a:bodyPr/>
        <a:lstStyle/>
        <a:p>
          <a:endParaRPr lang="en-US"/>
        </a:p>
      </dgm:t>
    </dgm:pt>
    <dgm:pt modelId="{1F517AFF-5BD0-47C4-86B2-E429D9799B21}" type="sibTrans" cxnId="{BAE0CC27-3F82-4AF7-A887-D6DADB92661A}">
      <dgm:prSet/>
      <dgm:spPr/>
      <dgm:t>
        <a:bodyPr/>
        <a:lstStyle/>
        <a:p>
          <a:endParaRPr lang="en-US"/>
        </a:p>
      </dgm:t>
    </dgm:pt>
    <dgm:pt modelId="{6F2773E9-1516-4C01-95F8-1814B08D97BE}">
      <dgm:prSet/>
      <dgm:spPr/>
      <dgm:t>
        <a:bodyPr/>
        <a:lstStyle/>
        <a:p>
          <a:r>
            <a:rPr lang="de-DE" b="1" dirty="0"/>
            <a:t>Jugendliche in ihrem sozialen Umfeld (z.B. Familie, Freunde, Alltagsleben, Schule, digitale Medien)</a:t>
          </a:r>
          <a:endParaRPr lang="en-US" dirty="0"/>
        </a:p>
      </dgm:t>
    </dgm:pt>
    <dgm:pt modelId="{8B0BAF24-DD5D-4F0D-9D93-E446465D3936}" type="parTrans" cxnId="{E1BD49A7-C23E-40F1-9BB4-CF1073434625}">
      <dgm:prSet/>
      <dgm:spPr/>
      <dgm:t>
        <a:bodyPr/>
        <a:lstStyle/>
        <a:p>
          <a:endParaRPr lang="en-US"/>
        </a:p>
      </dgm:t>
    </dgm:pt>
    <dgm:pt modelId="{79544101-AB5A-49AC-9102-09F4203B42E6}" type="sibTrans" cxnId="{E1BD49A7-C23E-40F1-9BB4-CF1073434625}">
      <dgm:prSet/>
      <dgm:spPr/>
      <dgm:t>
        <a:bodyPr/>
        <a:lstStyle/>
        <a:p>
          <a:endParaRPr lang="en-US"/>
        </a:p>
      </dgm:t>
    </dgm:pt>
    <dgm:pt modelId="{C6304305-757C-4004-BA3B-A1EA49996306}">
      <dgm:prSet/>
      <dgm:spPr/>
      <dgm:t>
        <a:bodyPr/>
        <a:lstStyle/>
        <a:p>
          <a:r>
            <a:rPr lang="en-US" b="1" dirty="0"/>
            <a:t>Feste in der </a:t>
          </a:r>
          <a:r>
            <a:rPr lang="en-US" b="1" dirty="0" err="1"/>
            <a:t>spanischsprachigen</a:t>
          </a:r>
          <a:r>
            <a:rPr lang="en-US" b="1" dirty="0"/>
            <a:t> Welt</a:t>
          </a:r>
        </a:p>
      </dgm:t>
    </dgm:pt>
    <dgm:pt modelId="{3A6549FD-8F5C-457F-90DE-CBBFBCED4C21}" type="sibTrans" cxnId="{A8F81D77-8535-4DA5-A24A-7F10DBF05B29}">
      <dgm:prSet/>
      <dgm:spPr/>
      <dgm:t>
        <a:bodyPr/>
        <a:lstStyle/>
        <a:p>
          <a:endParaRPr lang="en-US"/>
        </a:p>
      </dgm:t>
    </dgm:pt>
    <dgm:pt modelId="{F0B3499B-D5AB-4FB8-B100-9895C563D8DA}" type="parTrans" cxnId="{A8F81D77-8535-4DA5-A24A-7F10DBF05B29}">
      <dgm:prSet/>
      <dgm:spPr/>
      <dgm:t>
        <a:bodyPr/>
        <a:lstStyle/>
        <a:p>
          <a:endParaRPr lang="en-US"/>
        </a:p>
      </dgm:t>
    </dgm:pt>
    <dgm:pt modelId="{2A6B9DA0-C42A-7549-980A-D64B7C6DC5E6}" type="pres">
      <dgm:prSet presAssocID="{78A15D33-EDFA-4753-869C-99354E423C86}" presName="linear" presStyleCnt="0">
        <dgm:presLayoutVars>
          <dgm:animLvl val="lvl"/>
          <dgm:resizeHandles val="exact"/>
        </dgm:presLayoutVars>
      </dgm:prSet>
      <dgm:spPr/>
    </dgm:pt>
    <dgm:pt modelId="{F67400F4-8773-934B-8774-3FE075345ADB}" type="pres">
      <dgm:prSet presAssocID="{02EAEF2E-A84D-445F-A8D9-04601EE440E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0BEA077-EE27-0F4C-8D5A-79E98E1A940C}" type="pres">
      <dgm:prSet presAssocID="{CAD5B7D5-C377-468B-9139-E4C9B669F30C}" presName="spacer" presStyleCnt="0"/>
      <dgm:spPr/>
    </dgm:pt>
    <dgm:pt modelId="{28DDBB2B-F94D-C944-94E4-5B434B7F57A3}" type="pres">
      <dgm:prSet presAssocID="{F0D6675A-265F-4474-BA1D-52E38DBCE09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7D08855-8867-B946-8973-816853FFFF4F}" type="pres">
      <dgm:prSet presAssocID="{1F517AFF-5BD0-47C4-86B2-E429D9799B21}" presName="spacer" presStyleCnt="0"/>
      <dgm:spPr/>
    </dgm:pt>
    <dgm:pt modelId="{AD816CB0-589A-F94B-9B0F-DF8D1CB7A5A5}" type="pres">
      <dgm:prSet presAssocID="{6F2773E9-1516-4C01-95F8-1814B08D97B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9BC1F8B-6007-FA4F-955B-DF7DCAAF7A3D}" type="pres">
      <dgm:prSet presAssocID="{79544101-AB5A-49AC-9102-09F4203B42E6}" presName="spacer" presStyleCnt="0"/>
      <dgm:spPr/>
    </dgm:pt>
    <dgm:pt modelId="{4E8B3352-5046-3C41-B932-B746D095113E}" type="pres">
      <dgm:prSet presAssocID="{C6304305-757C-4004-BA3B-A1EA49996306}" presName="parentText" presStyleLbl="node1" presStyleIdx="3" presStyleCnt="4" custLinFactNeighborX="0" custLinFactNeighborY="-29075">
        <dgm:presLayoutVars>
          <dgm:chMax val="0"/>
          <dgm:bulletEnabled val="1"/>
        </dgm:presLayoutVars>
      </dgm:prSet>
      <dgm:spPr/>
    </dgm:pt>
  </dgm:ptLst>
  <dgm:cxnLst>
    <dgm:cxn modelId="{BAE0CC27-3F82-4AF7-A887-D6DADB92661A}" srcId="{78A15D33-EDFA-4753-869C-99354E423C86}" destId="{F0D6675A-265F-4474-BA1D-52E38DBCE093}" srcOrd="1" destOrd="0" parTransId="{07DC984E-FA67-40C3-BB55-E15E1FB63CD8}" sibTransId="{1F517AFF-5BD0-47C4-86B2-E429D9799B21}"/>
    <dgm:cxn modelId="{428F0931-DBA1-4307-BD25-A3BE0EB02D7C}" srcId="{78A15D33-EDFA-4753-869C-99354E423C86}" destId="{02EAEF2E-A84D-445F-A8D9-04601EE440E2}" srcOrd="0" destOrd="0" parTransId="{6CC5A004-40B4-4064-921A-9C7437E1818C}" sibTransId="{CAD5B7D5-C377-468B-9139-E4C9B669F30C}"/>
    <dgm:cxn modelId="{A69CE35C-473E-C140-9C54-D8F82287D109}" type="presOf" srcId="{F0D6675A-265F-4474-BA1D-52E38DBCE093}" destId="{28DDBB2B-F94D-C944-94E4-5B434B7F57A3}" srcOrd="0" destOrd="0" presId="urn:microsoft.com/office/officeart/2005/8/layout/vList2"/>
    <dgm:cxn modelId="{A8F81D77-8535-4DA5-A24A-7F10DBF05B29}" srcId="{78A15D33-EDFA-4753-869C-99354E423C86}" destId="{C6304305-757C-4004-BA3B-A1EA49996306}" srcOrd="3" destOrd="0" parTransId="{F0B3499B-D5AB-4FB8-B100-9895C563D8DA}" sibTransId="{3A6549FD-8F5C-457F-90DE-CBBFBCED4C21}"/>
    <dgm:cxn modelId="{B277B08D-7086-6E48-B4C6-1D4EC2FB346A}" type="presOf" srcId="{6F2773E9-1516-4C01-95F8-1814B08D97BE}" destId="{AD816CB0-589A-F94B-9B0F-DF8D1CB7A5A5}" srcOrd="0" destOrd="0" presId="urn:microsoft.com/office/officeart/2005/8/layout/vList2"/>
    <dgm:cxn modelId="{9FD8C296-292B-134E-A87E-6BA2B57E7A80}" type="presOf" srcId="{02EAEF2E-A84D-445F-A8D9-04601EE440E2}" destId="{F67400F4-8773-934B-8774-3FE075345ADB}" srcOrd="0" destOrd="0" presId="urn:microsoft.com/office/officeart/2005/8/layout/vList2"/>
    <dgm:cxn modelId="{E1BD49A7-C23E-40F1-9BB4-CF1073434625}" srcId="{78A15D33-EDFA-4753-869C-99354E423C86}" destId="{6F2773E9-1516-4C01-95F8-1814B08D97BE}" srcOrd="2" destOrd="0" parTransId="{8B0BAF24-DD5D-4F0D-9D93-E446465D3936}" sibTransId="{79544101-AB5A-49AC-9102-09F4203B42E6}"/>
    <dgm:cxn modelId="{FAF37EB6-E891-254C-A903-E341AB2472A9}" type="presOf" srcId="{78A15D33-EDFA-4753-869C-99354E423C86}" destId="{2A6B9DA0-C42A-7549-980A-D64B7C6DC5E6}" srcOrd="0" destOrd="0" presId="urn:microsoft.com/office/officeart/2005/8/layout/vList2"/>
    <dgm:cxn modelId="{E038C2E8-76FC-D14B-8BE6-F2E296F8B2EF}" type="presOf" srcId="{C6304305-757C-4004-BA3B-A1EA49996306}" destId="{4E8B3352-5046-3C41-B932-B746D095113E}" srcOrd="0" destOrd="0" presId="urn:microsoft.com/office/officeart/2005/8/layout/vList2"/>
    <dgm:cxn modelId="{6F4AA30E-263C-C040-B53D-24D0A67F6080}" type="presParOf" srcId="{2A6B9DA0-C42A-7549-980A-D64B7C6DC5E6}" destId="{F67400F4-8773-934B-8774-3FE075345ADB}" srcOrd="0" destOrd="0" presId="urn:microsoft.com/office/officeart/2005/8/layout/vList2"/>
    <dgm:cxn modelId="{DA7DBE0E-03BE-214A-B607-29CEBAA912FE}" type="presParOf" srcId="{2A6B9DA0-C42A-7549-980A-D64B7C6DC5E6}" destId="{90BEA077-EE27-0F4C-8D5A-79E98E1A940C}" srcOrd="1" destOrd="0" presId="urn:microsoft.com/office/officeart/2005/8/layout/vList2"/>
    <dgm:cxn modelId="{DE3DB7B4-B4E4-2E46-9485-0069EAA0B5C3}" type="presParOf" srcId="{2A6B9DA0-C42A-7549-980A-D64B7C6DC5E6}" destId="{28DDBB2B-F94D-C944-94E4-5B434B7F57A3}" srcOrd="2" destOrd="0" presId="urn:microsoft.com/office/officeart/2005/8/layout/vList2"/>
    <dgm:cxn modelId="{9C11F46D-1B06-0940-AC20-5631002D9368}" type="presParOf" srcId="{2A6B9DA0-C42A-7549-980A-D64B7C6DC5E6}" destId="{D7D08855-8867-B946-8973-816853FFFF4F}" srcOrd="3" destOrd="0" presId="urn:microsoft.com/office/officeart/2005/8/layout/vList2"/>
    <dgm:cxn modelId="{495E12D7-83E1-1C4C-9430-4FE1BF0F78EB}" type="presParOf" srcId="{2A6B9DA0-C42A-7549-980A-D64B7C6DC5E6}" destId="{AD816CB0-589A-F94B-9B0F-DF8D1CB7A5A5}" srcOrd="4" destOrd="0" presId="urn:microsoft.com/office/officeart/2005/8/layout/vList2"/>
    <dgm:cxn modelId="{3C99CC0A-173E-1D42-9660-C3CD8969E4CB}" type="presParOf" srcId="{2A6B9DA0-C42A-7549-980A-D64B7C6DC5E6}" destId="{A9BC1F8B-6007-FA4F-955B-DF7DCAAF7A3D}" srcOrd="5" destOrd="0" presId="urn:microsoft.com/office/officeart/2005/8/layout/vList2"/>
    <dgm:cxn modelId="{7F629948-0284-B449-B545-5F0FACCCC3D8}" type="presParOf" srcId="{2A6B9DA0-C42A-7549-980A-D64B7C6DC5E6}" destId="{4E8B3352-5046-3C41-B932-B746D095113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666DA5-745A-45BE-B969-B3917DF05E81}">
      <dsp:nvSpPr>
        <dsp:cNvPr id="0" name=""/>
        <dsp:cNvSpPr/>
      </dsp:nvSpPr>
      <dsp:spPr>
        <a:xfrm>
          <a:off x="0" y="462"/>
          <a:ext cx="6254749" cy="63622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665688-5B9B-4184-AB89-F1A36FC26DDB}">
      <dsp:nvSpPr>
        <dsp:cNvPr id="0" name=""/>
        <dsp:cNvSpPr/>
      </dsp:nvSpPr>
      <dsp:spPr>
        <a:xfrm>
          <a:off x="192459" y="143613"/>
          <a:ext cx="349925" cy="3499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51C263-A809-4F62-AA36-C8B03A65B37B}">
      <dsp:nvSpPr>
        <dsp:cNvPr id="0" name=""/>
        <dsp:cNvSpPr/>
      </dsp:nvSpPr>
      <dsp:spPr>
        <a:xfrm>
          <a:off x="734843" y="462"/>
          <a:ext cx="5519906" cy="636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334" tIns="67334" rIns="67334" bIns="67334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u="sng" kern="1200" dirty="0"/>
            <a:t>Ein </a:t>
          </a:r>
          <a:r>
            <a:rPr lang="en-US" sz="2800" b="1" u="sng" kern="1200" dirty="0" err="1"/>
            <a:t>Wechselspiel</a:t>
          </a:r>
          <a:r>
            <a:rPr lang="en-US" sz="2800" b="1" u="sng" kern="1200" dirty="0"/>
            <a:t> </a:t>
          </a:r>
          <a:r>
            <a:rPr lang="en-US" sz="2800" b="1" u="sng" kern="1200" dirty="0" err="1"/>
            <a:t>zwischen</a:t>
          </a:r>
          <a:r>
            <a:rPr lang="en-US" sz="2800" b="1" u="sng" kern="1200" dirty="0"/>
            <a:t>: </a:t>
          </a:r>
          <a:endParaRPr lang="en-US" sz="2800" kern="1200" dirty="0"/>
        </a:p>
      </dsp:txBody>
      <dsp:txXfrm>
        <a:off x="734843" y="462"/>
        <a:ext cx="5519906" cy="636228"/>
      </dsp:txXfrm>
    </dsp:sp>
    <dsp:sp modelId="{B03F78D1-A01F-441C-9C78-72C8B8CD7B21}">
      <dsp:nvSpPr>
        <dsp:cNvPr id="0" name=""/>
        <dsp:cNvSpPr/>
      </dsp:nvSpPr>
      <dsp:spPr>
        <a:xfrm>
          <a:off x="0" y="795747"/>
          <a:ext cx="6254749" cy="63622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3FDAC5-51AF-4814-BDF1-F9E863D94F2F}">
      <dsp:nvSpPr>
        <dsp:cNvPr id="0" name=""/>
        <dsp:cNvSpPr/>
      </dsp:nvSpPr>
      <dsp:spPr>
        <a:xfrm>
          <a:off x="192459" y="938898"/>
          <a:ext cx="349925" cy="3499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F4110B-44C7-4E6F-A425-8E7006DBA5A0}">
      <dsp:nvSpPr>
        <dsp:cNvPr id="0" name=""/>
        <dsp:cNvSpPr/>
      </dsp:nvSpPr>
      <dsp:spPr>
        <a:xfrm>
          <a:off x="734843" y="795747"/>
          <a:ext cx="5519906" cy="636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334" tIns="67334" rIns="67334" bIns="67334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Einzelarbeit</a:t>
          </a:r>
          <a:r>
            <a:rPr lang="en-US" sz="1600" b="1" kern="1200" dirty="0"/>
            <a:t>/ </a:t>
          </a:r>
          <a:r>
            <a:rPr lang="en-US" sz="1600" b="1" kern="1200" dirty="0" err="1"/>
            <a:t>Partnerarbeit</a:t>
          </a:r>
          <a:r>
            <a:rPr lang="en-US" sz="1600" b="1" kern="1200" dirty="0"/>
            <a:t> / </a:t>
          </a:r>
          <a:r>
            <a:rPr lang="en-US" sz="1600" b="1" kern="1200" dirty="0" err="1"/>
            <a:t>Gruppenarbeit</a:t>
          </a:r>
          <a:endParaRPr lang="en-US" sz="1600" kern="1200" dirty="0"/>
        </a:p>
      </dsp:txBody>
      <dsp:txXfrm>
        <a:off x="734843" y="795747"/>
        <a:ext cx="5519906" cy="636228"/>
      </dsp:txXfrm>
    </dsp:sp>
    <dsp:sp modelId="{FF4A6E41-54DD-46F0-81A8-A56B185A4A48}">
      <dsp:nvSpPr>
        <dsp:cNvPr id="0" name=""/>
        <dsp:cNvSpPr/>
      </dsp:nvSpPr>
      <dsp:spPr>
        <a:xfrm>
          <a:off x="0" y="1591032"/>
          <a:ext cx="6254749" cy="63622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FF56D6-ED0F-4A11-A834-7ED9B91CEC56}">
      <dsp:nvSpPr>
        <dsp:cNvPr id="0" name=""/>
        <dsp:cNvSpPr/>
      </dsp:nvSpPr>
      <dsp:spPr>
        <a:xfrm>
          <a:off x="192459" y="1734184"/>
          <a:ext cx="349925" cy="3499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8260A3-2F2D-41DD-BF04-72BDCA3DCB6A}">
      <dsp:nvSpPr>
        <dsp:cNvPr id="0" name=""/>
        <dsp:cNvSpPr/>
      </dsp:nvSpPr>
      <dsp:spPr>
        <a:xfrm>
          <a:off x="734843" y="1591032"/>
          <a:ext cx="5519906" cy="636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334" tIns="67334" rIns="67334" bIns="67334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Rollenspiele</a:t>
          </a:r>
          <a:endParaRPr lang="en-US" sz="1600" kern="1200" dirty="0"/>
        </a:p>
      </dsp:txBody>
      <dsp:txXfrm>
        <a:off x="734843" y="1591032"/>
        <a:ext cx="5519906" cy="636228"/>
      </dsp:txXfrm>
    </dsp:sp>
    <dsp:sp modelId="{F273AC8D-034D-4ABE-8EE7-004D5958F04B}">
      <dsp:nvSpPr>
        <dsp:cNvPr id="0" name=""/>
        <dsp:cNvSpPr/>
      </dsp:nvSpPr>
      <dsp:spPr>
        <a:xfrm>
          <a:off x="0" y="2386318"/>
          <a:ext cx="6254749" cy="63622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156B69-1481-499F-A5CB-38E4313BC4CE}">
      <dsp:nvSpPr>
        <dsp:cNvPr id="0" name=""/>
        <dsp:cNvSpPr/>
      </dsp:nvSpPr>
      <dsp:spPr>
        <a:xfrm>
          <a:off x="192459" y="2529469"/>
          <a:ext cx="349925" cy="34992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EFD4BA-62E1-4C7B-816F-381008B6C7B4}">
      <dsp:nvSpPr>
        <dsp:cNvPr id="0" name=""/>
        <dsp:cNvSpPr/>
      </dsp:nvSpPr>
      <dsp:spPr>
        <a:xfrm>
          <a:off x="734843" y="2386318"/>
          <a:ext cx="5519906" cy="636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334" tIns="67334" rIns="67334" bIns="67334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Dialoge</a:t>
          </a:r>
          <a:r>
            <a:rPr lang="en-US" sz="1600" b="1" kern="1200" dirty="0"/>
            <a:t> </a:t>
          </a:r>
          <a:r>
            <a:rPr lang="de-DE" sz="1600" b="1" kern="1200" dirty="0"/>
            <a:t>schreiben</a:t>
          </a:r>
          <a:endParaRPr lang="en-US" sz="1600" kern="1200" dirty="0"/>
        </a:p>
      </dsp:txBody>
      <dsp:txXfrm>
        <a:off x="734843" y="2386318"/>
        <a:ext cx="5519906" cy="636228"/>
      </dsp:txXfrm>
    </dsp:sp>
    <dsp:sp modelId="{277F8DB2-10DB-CA4E-B686-DFEC99A46126}">
      <dsp:nvSpPr>
        <dsp:cNvPr id="0" name=""/>
        <dsp:cNvSpPr/>
      </dsp:nvSpPr>
      <dsp:spPr>
        <a:xfrm>
          <a:off x="0" y="3181603"/>
          <a:ext cx="6254749" cy="63622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452663-B7B3-2440-9BC9-F48C1F66B850}">
      <dsp:nvSpPr>
        <dsp:cNvPr id="0" name=""/>
        <dsp:cNvSpPr/>
      </dsp:nvSpPr>
      <dsp:spPr>
        <a:xfrm>
          <a:off x="192459" y="3324755"/>
          <a:ext cx="349925" cy="34992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28CCBA-55B5-0D48-A2B1-2C74ED1B9A96}">
      <dsp:nvSpPr>
        <dsp:cNvPr id="0" name=""/>
        <dsp:cNvSpPr/>
      </dsp:nvSpPr>
      <dsp:spPr>
        <a:xfrm>
          <a:off x="734843" y="3181603"/>
          <a:ext cx="5519906" cy="636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334" tIns="67334" rIns="67334" bIns="67334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b="1" kern="1200" dirty="0"/>
            <a:t>Leseverstehen, Hörverstehen</a:t>
          </a:r>
        </a:p>
      </dsp:txBody>
      <dsp:txXfrm>
        <a:off x="734843" y="3181603"/>
        <a:ext cx="5519906" cy="636228"/>
      </dsp:txXfrm>
    </dsp:sp>
    <dsp:sp modelId="{4FCEDE8A-791D-48AF-810B-EA5F15CA104A}">
      <dsp:nvSpPr>
        <dsp:cNvPr id="0" name=""/>
        <dsp:cNvSpPr/>
      </dsp:nvSpPr>
      <dsp:spPr>
        <a:xfrm>
          <a:off x="0" y="3976889"/>
          <a:ext cx="6254749" cy="63622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F8A4B4-8321-4C87-9C23-1379B4C61224}">
      <dsp:nvSpPr>
        <dsp:cNvPr id="0" name=""/>
        <dsp:cNvSpPr/>
      </dsp:nvSpPr>
      <dsp:spPr>
        <a:xfrm>
          <a:off x="192459" y="4120040"/>
          <a:ext cx="349925" cy="34992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1254AB-AED1-4428-AD46-88E6D9F63650}">
      <dsp:nvSpPr>
        <dsp:cNvPr id="0" name=""/>
        <dsp:cNvSpPr/>
      </dsp:nvSpPr>
      <dsp:spPr>
        <a:xfrm>
          <a:off x="734843" y="3976889"/>
          <a:ext cx="5519906" cy="636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334" tIns="67334" rIns="67334" bIns="67334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Präsentationen/ Referate</a:t>
          </a:r>
          <a:endParaRPr lang="en-US" sz="1600" kern="1200"/>
        </a:p>
      </dsp:txBody>
      <dsp:txXfrm>
        <a:off x="734843" y="3976889"/>
        <a:ext cx="5519906" cy="636228"/>
      </dsp:txXfrm>
    </dsp:sp>
    <dsp:sp modelId="{BA984375-310C-49F2-BD03-DFACB04B47A5}">
      <dsp:nvSpPr>
        <dsp:cNvPr id="0" name=""/>
        <dsp:cNvSpPr/>
      </dsp:nvSpPr>
      <dsp:spPr>
        <a:xfrm>
          <a:off x="0" y="4772174"/>
          <a:ext cx="6254749" cy="63622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97E765-DDEB-42DE-861F-681C5973AC91}">
      <dsp:nvSpPr>
        <dsp:cNvPr id="0" name=""/>
        <dsp:cNvSpPr/>
      </dsp:nvSpPr>
      <dsp:spPr>
        <a:xfrm>
          <a:off x="192459" y="4915325"/>
          <a:ext cx="349925" cy="349925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E4F5D6-F6A1-4B50-8A0B-C914AA9E02F5}">
      <dsp:nvSpPr>
        <dsp:cNvPr id="0" name=""/>
        <dsp:cNvSpPr/>
      </dsp:nvSpPr>
      <dsp:spPr>
        <a:xfrm>
          <a:off x="734843" y="4772174"/>
          <a:ext cx="5519906" cy="636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334" tIns="67334" rIns="67334" bIns="67334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Kommunikation</a:t>
          </a:r>
          <a:r>
            <a:rPr lang="en-US" sz="1600" b="1" kern="1200" dirty="0"/>
            <a:t> auf </a:t>
          </a:r>
          <a:r>
            <a:rPr lang="en-US" sz="1600" b="1" kern="1200" dirty="0" err="1"/>
            <a:t>Spanisch</a:t>
          </a:r>
          <a:r>
            <a:rPr lang="en-US" sz="1600" b="1" kern="1200" dirty="0"/>
            <a:t> (so gut und so </a:t>
          </a:r>
          <a:r>
            <a:rPr lang="en-US" sz="1600" b="1" kern="1200" dirty="0" err="1"/>
            <a:t>viel</a:t>
          </a:r>
          <a:r>
            <a:rPr lang="en-US" sz="1600" b="1" kern="1200" dirty="0"/>
            <a:t> </a:t>
          </a:r>
          <a:r>
            <a:rPr lang="en-US" sz="1600" b="1" kern="1200" dirty="0" err="1"/>
            <a:t>wie</a:t>
          </a:r>
          <a:r>
            <a:rPr lang="en-US" sz="1600" b="1" kern="1200" dirty="0"/>
            <a:t> </a:t>
          </a:r>
          <a:r>
            <a:rPr lang="en-US" sz="1600" b="1" kern="1200" dirty="0" err="1"/>
            <a:t>möglich</a:t>
          </a:r>
          <a:r>
            <a:rPr lang="en-US" sz="1600" b="1" kern="1200" dirty="0"/>
            <a:t> am </a:t>
          </a:r>
          <a:r>
            <a:rPr lang="en-US" sz="1600" b="1" kern="1200" dirty="0" err="1"/>
            <a:t>Anfang</a:t>
          </a:r>
          <a:r>
            <a:rPr lang="en-US" sz="1600" b="1" kern="1200" dirty="0"/>
            <a:t> – </a:t>
          </a:r>
          <a:r>
            <a:rPr lang="en-US" sz="1600" b="1" kern="1200" dirty="0" err="1"/>
            <a:t>dann</a:t>
          </a:r>
          <a:r>
            <a:rPr lang="en-US" sz="1600" b="1" kern="1200" dirty="0"/>
            <a:t> </a:t>
          </a:r>
          <a:r>
            <a:rPr lang="en-US" sz="1600" b="1" kern="1200" dirty="0" err="1"/>
            <a:t>immer</a:t>
          </a:r>
          <a:r>
            <a:rPr lang="en-US" sz="1600" b="1" kern="1200" dirty="0"/>
            <a:t> </a:t>
          </a:r>
          <a:r>
            <a:rPr lang="en-US" sz="1600" b="1" kern="1200" dirty="0" err="1"/>
            <a:t>mehr</a:t>
          </a:r>
          <a:r>
            <a:rPr lang="en-US" sz="1600" b="1" kern="1200" dirty="0"/>
            <a:t> </a:t>
          </a:r>
          <a:r>
            <a:rPr lang="en-US" sz="1600" b="1" kern="1200" dirty="0" err="1"/>
            <a:t>Spanisch</a:t>
          </a:r>
          <a:r>
            <a:rPr lang="en-US" sz="1600" b="1" kern="1200" dirty="0"/>
            <a:t>)</a:t>
          </a:r>
          <a:endParaRPr lang="en-US" sz="1600" kern="1200" dirty="0"/>
        </a:p>
      </dsp:txBody>
      <dsp:txXfrm>
        <a:off x="734843" y="4772174"/>
        <a:ext cx="5519906" cy="6362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E660D5-0D08-BF4A-B53E-BD75D424A37E}">
      <dsp:nvSpPr>
        <dsp:cNvPr id="0" name=""/>
        <dsp:cNvSpPr/>
      </dsp:nvSpPr>
      <dsp:spPr>
        <a:xfrm>
          <a:off x="0" y="741982"/>
          <a:ext cx="6254749" cy="189189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4900" kern="1200" dirty="0"/>
            <a:t>Grammatikübungen </a:t>
          </a:r>
          <a:r>
            <a:rPr lang="de-DE" sz="4900" kern="1200" dirty="0">
              <a:sym typeface="Wingdings" panose="05000000000000000000" pitchFamily="2" charset="2"/>
            </a:rPr>
            <a:t></a:t>
          </a:r>
          <a:r>
            <a:rPr lang="de-DE" sz="4900" kern="1200" dirty="0"/>
            <a:t> stetige Progression</a:t>
          </a:r>
          <a:endParaRPr lang="en-US" sz="4900" kern="1200" dirty="0"/>
        </a:p>
      </dsp:txBody>
      <dsp:txXfrm>
        <a:off x="92354" y="834336"/>
        <a:ext cx="6070041" cy="1707182"/>
      </dsp:txXfrm>
    </dsp:sp>
    <dsp:sp modelId="{C0D010ED-3E74-5543-BFA2-2E412E71F3E4}">
      <dsp:nvSpPr>
        <dsp:cNvPr id="0" name=""/>
        <dsp:cNvSpPr/>
      </dsp:nvSpPr>
      <dsp:spPr>
        <a:xfrm>
          <a:off x="0" y="2774992"/>
          <a:ext cx="6254749" cy="1891890"/>
        </a:xfrm>
        <a:prstGeom prst="roundRect">
          <a:avLst/>
        </a:prstGeom>
        <a:solidFill>
          <a:schemeClr val="accent5">
            <a:hueOff val="19114680"/>
            <a:satOff val="-40837"/>
            <a:lumOff val="-17059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4900" kern="1200" dirty="0"/>
            <a:t>Vokabeln lernen! (enorm wichtig:-)</a:t>
          </a:r>
          <a:endParaRPr lang="en-US" sz="4900" kern="1200" dirty="0"/>
        </a:p>
      </dsp:txBody>
      <dsp:txXfrm>
        <a:off x="92354" y="2867346"/>
        <a:ext cx="6070041" cy="17071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B069D6-A30C-B946-98F9-4A8AE2AE0EBF}">
      <dsp:nvSpPr>
        <dsp:cNvPr id="0" name=""/>
        <dsp:cNvSpPr/>
      </dsp:nvSpPr>
      <dsp:spPr>
        <a:xfrm>
          <a:off x="0" y="52500"/>
          <a:ext cx="5994400" cy="12548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300" b="0" i="0" kern="1200" dirty="0"/>
            <a:t>¡</a:t>
          </a:r>
          <a:r>
            <a:rPr lang="de-DE" sz="3300" b="0" i="0" kern="1200" dirty="0" err="1"/>
            <a:t>Apúntate</a:t>
          </a:r>
          <a:r>
            <a:rPr lang="de-DE" sz="3300" b="0" i="0" kern="1200" dirty="0"/>
            <a:t>! 1</a:t>
          </a:r>
          <a:r>
            <a:rPr lang="de-DE" sz="3300" b="0" kern="1200" dirty="0"/>
            <a:t> </a:t>
          </a:r>
          <a:r>
            <a:rPr lang="de-DE" sz="3300" kern="1200" dirty="0"/>
            <a:t>(Cornelsen)</a:t>
          </a:r>
          <a:endParaRPr lang="en-US" sz="3300" kern="1200" dirty="0"/>
        </a:p>
      </dsp:txBody>
      <dsp:txXfrm>
        <a:off x="61256" y="113756"/>
        <a:ext cx="5871888" cy="1132313"/>
      </dsp:txXfrm>
    </dsp:sp>
    <dsp:sp modelId="{6FA3E3DE-DA03-7348-A67D-CF4B389213E7}">
      <dsp:nvSpPr>
        <dsp:cNvPr id="0" name=""/>
        <dsp:cNvSpPr/>
      </dsp:nvSpPr>
      <dsp:spPr>
        <a:xfrm>
          <a:off x="0" y="1456473"/>
          <a:ext cx="5994400" cy="1254825"/>
        </a:xfrm>
        <a:prstGeom prst="roundRect">
          <a:avLst/>
        </a:prstGeom>
        <a:solidFill>
          <a:schemeClr val="accent2">
            <a:hueOff val="2079554"/>
            <a:satOff val="11835"/>
            <a:lumOff val="366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300" kern="1200" dirty="0"/>
            <a:t>Authentische Texte</a:t>
          </a:r>
          <a:endParaRPr lang="en-US" sz="3300" kern="1200" dirty="0"/>
        </a:p>
      </dsp:txBody>
      <dsp:txXfrm>
        <a:off x="61256" y="1517729"/>
        <a:ext cx="5871888" cy="1132313"/>
      </dsp:txXfrm>
    </dsp:sp>
    <dsp:sp modelId="{E3015559-F813-1C4E-A577-A927E8ED3D76}">
      <dsp:nvSpPr>
        <dsp:cNvPr id="0" name=""/>
        <dsp:cNvSpPr/>
      </dsp:nvSpPr>
      <dsp:spPr>
        <a:xfrm>
          <a:off x="0" y="2752230"/>
          <a:ext cx="5994400" cy="1254825"/>
        </a:xfrm>
        <a:prstGeom prst="roundRect">
          <a:avLst/>
        </a:prstGeom>
        <a:solidFill>
          <a:schemeClr val="accent2">
            <a:hueOff val="4159108"/>
            <a:satOff val="23669"/>
            <a:lumOff val="732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300" kern="1200" dirty="0"/>
            <a:t>Echte Kommunikationssituationen</a:t>
          </a:r>
          <a:endParaRPr lang="en-US" sz="3300" kern="1200" dirty="0"/>
        </a:p>
      </dsp:txBody>
      <dsp:txXfrm>
        <a:off x="61256" y="2813486"/>
        <a:ext cx="5871888" cy="1132313"/>
      </dsp:txXfrm>
    </dsp:sp>
    <dsp:sp modelId="{C3722E40-F551-8F45-AD4E-D97A74E21781}">
      <dsp:nvSpPr>
        <dsp:cNvPr id="0" name=""/>
        <dsp:cNvSpPr/>
      </dsp:nvSpPr>
      <dsp:spPr>
        <a:xfrm>
          <a:off x="0" y="4102095"/>
          <a:ext cx="5994400" cy="1254825"/>
        </a:xfrm>
        <a:prstGeom prst="roundRect">
          <a:avLst/>
        </a:prstGeom>
        <a:solidFill>
          <a:schemeClr val="accent2">
            <a:hueOff val="6238661"/>
            <a:satOff val="35504"/>
            <a:lumOff val="1098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300" kern="1200" noProof="0" dirty="0"/>
            <a:t>Spanischsprachige Videos und Hörtexte</a:t>
          </a:r>
        </a:p>
      </dsp:txBody>
      <dsp:txXfrm>
        <a:off x="61256" y="4163351"/>
        <a:ext cx="5871888" cy="11323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7400F4-8773-934B-8774-3FE075345ADB}">
      <dsp:nvSpPr>
        <dsp:cNvPr id="0" name=""/>
        <dsp:cNvSpPr/>
      </dsp:nvSpPr>
      <dsp:spPr>
        <a:xfrm>
          <a:off x="0" y="73552"/>
          <a:ext cx="6254749" cy="12636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b="1" kern="1200" dirty="0"/>
            <a:t>Sich vorstellen / Smalltalk</a:t>
          </a:r>
          <a:endParaRPr lang="en-US" sz="2400" kern="1200" dirty="0"/>
        </a:p>
      </dsp:txBody>
      <dsp:txXfrm>
        <a:off x="61684" y="135236"/>
        <a:ext cx="6131381" cy="1140232"/>
      </dsp:txXfrm>
    </dsp:sp>
    <dsp:sp modelId="{28DDBB2B-F94D-C944-94E4-5B434B7F57A3}">
      <dsp:nvSpPr>
        <dsp:cNvPr id="0" name=""/>
        <dsp:cNvSpPr/>
      </dsp:nvSpPr>
      <dsp:spPr>
        <a:xfrm>
          <a:off x="0" y="1406272"/>
          <a:ext cx="6254749" cy="1263600"/>
        </a:xfrm>
        <a:prstGeom prst="roundRect">
          <a:avLst/>
        </a:prstGeom>
        <a:solidFill>
          <a:schemeClr val="accent5">
            <a:hueOff val="6371560"/>
            <a:satOff val="-13612"/>
            <a:lumOff val="-5686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b="1" kern="1200" dirty="0"/>
            <a:t>Alltägliche Kommunikationssituationen</a:t>
          </a:r>
          <a:endParaRPr lang="en-US" sz="2400" kern="1200" dirty="0"/>
        </a:p>
      </dsp:txBody>
      <dsp:txXfrm>
        <a:off x="61684" y="1467956"/>
        <a:ext cx="6131381" cy="1140232"/>
      </dsp:txXfrm>
    </dsp:sp>
    <dsp:sp modelId="{AD816CB0-589A-F94B-9B0F-DF8D1CB7A5A5}">
      <dsp:nvSpPr>
        <dsp:cNvPr id="0" name=""/>
        <dsp:cNvSpPr/>
      </dsp:nvSpPr>
      <dsp:spPr>
        <a:xfrm>
          <a:off x="0" y="2738992"/>
          <a:ext cx="6254749" cy="1263600"/>
        </a:xfrm>
        <a:prstGeom prst="roundRect">
          <a:avLst/>
        </a:prstGeom>
        <a:solidFill>
          <a:schemeClr val="accent5">
            <a:hueOff val="12743121"/>
            <a:satOff val="-27225"/>
            <a:lumOff val="-11373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b="1" kern="1200" dirty="0"/>
            <a:t>Jugendliche in ihrem sozialen Umfeld (z.B. Familie, Freunde, Alltagsleben, Schule, digitale Medien)</a:t>
          </a:r>
          <a:endParaRPr lang="en-US" sz="2400" kern="1200" dirty="0"/>
        </a:p>
      </dsp:txBody>
      <dsp:txXfrm>
        <a:off x="61684" y="2800676"/>
        <a:ext cx="6131381" cy="1140232"/>
      </dsp:txXfrm>
    </dsp:sp>
    <dsp:sp modelId="{4E8B3352-5046-3C41-B932-B746D095113E}">
      <dsp:nvSpPr>
        <dsp:cNvPr id="0" name=""/>
        <dsp:cNvSpPr/>
      </dsp:nvSpPr>
      <dsp:spPr>
        <a:xfrm>
          <a:off x="0" y="4051615"/>
          <a:ext cx="6254749" cy="1263600"/>
        </a:xfrm>
        <a:prstGeom prst="roundRect">
          <a:avLst/>
        </a:prstGeom>
        <a:solidFill>
          <a:schemeClr val="accent5">
            <a:hueOff val="19114680"/>
            <a:satOff val="-40837"/>
            <a:lumOff val="-17059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Feste in der </a:t>
          </a:r>
          <a:r>
            <a:rPr lang="en-US" sz="2400" b="1" kern="1200" dirty="0" err="1"/>
            <a:t>spanischsprachigen</a:t>
          </a:r>
          <a:r>
            <a:rPr lang="en-US" sz="2400" b="1" kern="1200" dirty="0"/>
            <a:t> Welt</a:t>
          </a:r>
        </a:p>
      </dsp:txBody>
      <dsp:txXfrm>
        <a:off x="61684" y="4113299"/>
        <a:ext cx="6131381" cy="1140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1132D-F581-094E-90B9-444613AC6397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D35FB5-6847-CE44-9763-1B003CA3B4C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094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1 von 7 Kolleginnen, 1. Möglichkeit Spanisch zu lernen, auch in 9, wenn zustande und auf jeden Fall ab 11. Klasse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35FB5-6847-CE44-9763-1B003CA3B4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941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B0C514-3D01-B04A-854A-E276665F474E}" type="slidenum">
              <a:rPr lang="de-DE" altLang="x-none"/>
              <a:pPr/>
              <a:t>2</a:t>
            </a:fld>
            <a:endParaRPr lang="de-DE" altLang="x-none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altLang="x-none" dirty="0"/>
              <a:t>Wenn Chinesisch zu komplex…</a:t>
            </a:r>
            <a:endParaRPr lang="x-none" altLang="x-none" dirty="0"/>
          </a:p>
        </p:txBody>
      </p:sp>
    </p:spTree>
    <p:extLst>
      <p:ext uri="{BB962C8B-B14F-4D97-AF65-F5344CB8AC3E}">
        <p14:creationId xmlns:p14="http://schemas.microsoft.com/office/powerpoint/2010/main" val="2344791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Möglichst lebensnah, sodass auch schnell Kommunikation möglich, haben jetzt zum 2x gerade Austausch mit Schule Vorort Madrid, sicherlich wichtig persönliche Kontakte zu knüpfen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35FB5-6847-CE44-9763-1B003CA3B4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753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Phonem-Graphem-Relation ja, aber: Konjugationstabellen auch wie in anderen Sprachen, auch </a:t>
            </a:r>
            <a:r>
              <a:rPr lang="de-DE" dirty="0" err="1"/>
              <a:t>subjuntivo</a:t>
            </a:r>
            <a:r>
              <a:rPr lang="de-DE" dirty="0"/>
              <a:t>, indirekte/direkte Objektpronomina, Adjektivangleichung und verschiedene Vergangenheitszeiten;-)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35FB5-6847-CE44-9763-1B003CA3B4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567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089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127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42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034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0613981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046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4679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639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381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AAD347D-5ACD-4C99-B74B-A9C85AD731AF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01522990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AAD347D-5ACD-4C99-B74B-A9C85AD731AF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07157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5135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9868916-58B2-48F0-B6C8-D995E89772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Dächer Lissabons">
            <a:extLst>
              <a:ext uri="{FF2B5EF4-FFF2-40B4-BE49-F238E27FC236}">
                <a16:creationId xmlns:a16="http://schemas.microsoft.com/office/drawing/2014/main" id="{53987BF1-FAA6-4C7E-A2E2-EAABD1B8A38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955" r="38776" b="-1"/>
          <a:stretch/>
        </p:blipFill>
        <p:spPr>
          <a:xfrm>
            <a:off x="8362943" y="10"/>
            <a:ext cx="3829057" cy="6857990"/>
          </a:xfrm>
          <a:prstGeom prst="rect">
            <a:avLst/>
          </a:prstGeom>
        </p:spPr>
      </p:pic>
      <p:sp>
        <p:nvSpPr>
          <p:cNvPr id="11" name="Freeform 13">
            <a:extLst>
              <a:ext uri="{FF2B5EF4-FFF2-40B4-BE49-F238E27FC236}">
                <a16:creationId xmlns:a16="http://schemas.microsoft.com/office/drawing/2014/main" id="{BB82496C-9AD4-4916-BAB7-FF3CC04BF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 flipH="1">
            <a:off x="0" y="0"/>
            <a:ext cx="9807836" cy="6858000"/>
          </a:xfrm>
          <a:custGeom>
            <a:avLst/>
            <a:gdLst>
              <a:gd name="connsiteX0" fmla="*/ 9807836 w 9807836"/>
              <a:gd name="connsiteY0" fmla="*/ 0 h 6858000"/>
              <a:gd name="connsiteX1" fmla="*/ 0 w 9807836"/>
              <a:gd name="connsiteY1" fmla="*/ 0 h 6858000"/>
              <a:gd name="connsiteX2" fmla="*/ 26987 w 9807836"/>
              <a:gd name="connsiteY2" fmla="*/ 87312 h 6858000"/>
              <a:gd name="connsiteX3" fmla="*/ 52387 w 9807836"/>
              <a:gd name="connsiteY3" fmla="*/ 174625 h 6858000"/>
              <a:gd name="connsiteX4" fmla="*/ 77787 w 9807836"/>
              <a:gd name="connsiteY4" fmla="*/ 263525 h 6858000"/>
              <a:gd name="connsiteX5" fmla="*/ 100012 w 9807836"/>
              <a:gd name="connsiteY5" fmla="*/ 354012 h 6858000"/>
              <a:gd name="connsiteX6" fmla="*/ 127000 w 9807836"/>
              <a:gd name="connsiteY6" fmla="*/ 441325 h 6858000"/>
              <a:gd name="connsiteX7" fmla="*/ 155575 w 9807836"/>
              <a:gd name="connsiteY7" fmla="*/ 525462 h 6858000"/>
              <a:gd name="connsiteX8" fmla="*/ 192087 w 9807836"/>
              <a:gd name="connsiteY8" fmla="*/ 604837 h 6858000"/>
              <a:gd name="connsiteX9" fmla="*/ 234950 w 9807836"/>
              <a:gd name="connsiteY9" fmla="*/ 677862 h 6858000"/>
              <a:gd name="connsiteX10" fmla="*/ 282575 w 9807836"/>
              <a:gd name="connsiteY10" fmla="*/ 739775 h 6858000"/>
              <a:gd name="connsiteX11" fmla="*/ 334962 w 9807836"/>
              <a:gd name="connsiteY11" fmla="*/ 798512 h 6858000"/>
              <a:gd name="connsiteX12" fmla="*/ 395287 w 9807836"/>
              <a:gd name="connsiteY12" fmla="*/ 852487 h 6858000"/>
              <a:gd name="connsiteX13" fmla="*/ 458787 w 9807836"/>
              <a:gd name="connsiteY13" fmla="*/ 906462 h 6858000"/>
              <a:gd name="connsiteX14" fmla="*/ 525462 w 9807836"/>
              <a:gd name="connsiteY14" fmla="*/ 957262 h 6858000"/>
              <a:gd name="connsiteX15" fmla="*/ 592137 w 9807836"/>
              <a:gd name="connsiteY15" fmla="*/ 1008062 h 6858000"/>
              <a:gd name="connsiteX16" fmla="*/ 660400 w 9807836"/>
              <a:gd name="connsiteY16" fmla="*/ 1060450 h 6858000"/>
              <a:gd name="connsiteX17" fmla="*/ 725487 w 9807836"/>
              <a:gd name="connsiteY17" fmla="*/ 1111250 h 6858000"/>
              <a:gd name="connsiteX18" fmla="*/ 787400 w 9807836"/>
              <a:gd name="connsiteY18" fmla="*/ 1165225 h 6858000"/>
              <a:gd name="connsiteX19" fmla="*/ 844550 w 9807836"/>
              <a:gd name="connsiteY19" fmla="*/ 1223962 h 6858000"/>
              <a:gd name="connsiteX20" fmla="*/ 896937 w 9807836"/>
              <a:gd name="connsiteY20" fmla="*/ 1282700 h 6858000"/>
              <a:gd name="connsiteX21" fmla="*/ 939800 w 9807836"/>
              <a:gd name="connsiteY21" fmla="*/ 1346200 h 6858000"/>
              <a:gd name="connsiteX22" fmla="*/ 976312 w 9807836"/>
              <a:gd name="connsiteY22" fmla="*/ 1417637 h 6858000"/>
              <a:gd name="connsiteX23" fmla="*/ 998537 w 9807836"/>
              <a:gd name="connsiteY23" fmla="*/ 1487487 h 6858000"/>
              <a:gd name="connsiteX24" fmla="*/ 1012825 w 9807836"/>
              <a:gd name="connsiteY24" fmla="*/ 1565275 h 6858000"/>
              <a:gd name="connsiteX25" fmla="*/ 1019175 w 9807836"/>
              <a:gd name="connsiteY25" fmla="*/ 1641475 h 6858000"/>
              <a:gd name="connsiteX26" fmla="*/ 1017587 w 9807836"/>
              <a:gd name="connsiteY26" fmla="*/ 1722437 h 6858000"/>
              <a:gd name="connsiteX27" fmla="*/ 1011237 w 9807836"/>
              <a:gd name="connsiteY27" fmla="*/ 1803400 h 6858000"/>
              <a:gd name="connsiteX28" fmla="*/ 1003300 w 9807836"/>
              <a:gd name="connsiteY28" fmla="*/ 1887537 h 6858000"/>
              <a:gd name="connsiteX29" fmla="*/ 992187 w 9807836"/>
              <a:gd name="connsiteY29" fmla="*/ 1971675 h 6858000"/>
              <a:gd name="connsiteX30" fmla="*/ 979487 w 9807836"/>
              <a:gd name="connsiteY30" fmla="*/ 2055812 h 6858000"/>
              <a:gd name="connsiteX31" fmla="*/ 969962 w 9807836"/>
              <a:gd name="connsiteY31" fmla="*/ 2139950 h 6858000"/>
              <a:gd name="connsiteX32" fmla="*/ 963612 w 9807836"/>
              <a:gd name="connsiteY32" fmla="*/ 2224087 h 6858000"/>
              <a:gd name="connsiteX33" fmla="*/ 958850 w 9807836"/>
              <a:gd name="connsiteY33" fmla="*/ 2305050 h 6858000"/>
              <a:gd name="connsiteX34" fmla="*/ 963612 w 9807836"/>
              <a:gd name="connsiteY34" fmla="*/ 2384425 h 6858000"/>
              <a:gd name="connsiteX35" fmla="*/ 973137 w 9807836"/>
              <a:gd name="connsiteY35" fmla="*/ 2462212 h 6858000"/>
              <a:gd name="connsiteX36" fmla="*/ 993775 w 9807836"/>
              <a:gd name="connsiteY36" fmla="*/ 2543175 h 6858000"/>
              <a:gd name="connsiteX37" fmla="*/ 1025525 w 9807836"/>
              <a:gd name="connsiteY37" fmla="*/ 2622550 h 6858000"/>
              <a:gd name="connsiteX38" fmla="*/ 1063625 w 9807836"/>
              <a:gd name="connsiteY38" fmla="*/ 2701925 h 6858000"/>
              <a:gd name="connsiteX39" fmla="*/ 1106487 w 9807836"/>
              <a:gd name="connsiteY39" fmla="*/ 2781300 h 6858000"/>
              <a:gd name="connsiteX40" fmla="*/ 1150937 w 9807836"/>
              <a:gd name="connsiteY40" fmla="*/ 2859087 h 6858000"/>
              <a:gd name="connsiteX41" fmla="*/ 1198562 w 9807836"/>
              <a:gd name="connsiteY41" fmla="*/ 2938462 h 6858000"/>
              <a:gd name="connsiteX42" fmla="*/ 1241425 w 9807836"/>
              <a:gd name="connsiteY42" fmla="*/ 3017837 h 6858000"/>
              <a:gd name="connsiteX43" fmla="*/ 1284288 w 9807836"/>
              <a:gd name="connsiteY43" fmla="*/ 3098800 h 6858000"/>
              <a:gd name="connsiteX44" fmla="*/ 1320800 w 9807836"/>
              <a:gd name="connsiteY44" fmla="*/ 3179762 h 6858000"/>
              <a:gd name="connsiteX45" fmla="*/ 1349375 w 9807836"/>
              <a:gd name="connsiteY45" fmla="*/ 3260725 h 6858000"/>
              <a:gd name="connsiteX46" fmla="*/ 1365250 w 9807836"/>
              <a:gd name="connsiteY46" fmla="*/ 3343275 h 6858000"/>
              <a:gd name="connsiteX47" fmla="*/ 1374775 w 9807836"/>
              <a:gd name="connsiteY47" fmla="*/ 3429000 h 6858000"/>
              <a:gd name="connsiteX48" fmla="*/ 1365250 w 9807836"/>
              <a:gd name="connsiteY48" fmla="*/ 3514725 h 6858000"/>
              <a:gd name="connsiteX49" fmla="*/ 1349375 w 9807836"/>
              <a:gd name="connsiteY49" fmla="*/ 3597275 h 6858000"/>
              <a:gd name="connsiteX50" fmla="*/ 1320800 w 9807836"/>
              <a:gd name="connsiteY50" fmla="*/ 3678237 h 6858000"/>
              <a:gd name="connsiteX51" fmla="*/ 1284288 w 9807836"/>
              <a:gd name="connsiteY51" fmla="*/ 3759200 h 6858000"/>
              <a:gd name="connsiteX52" fmla="*/ 1241425 w 9807836"/>
              <a:gd name="connsiteY52" fmla="*/ 3840162 h 6858000"/>
              <a:gd name="connsiteX53" fmla="*/ 1198562 w 9807836"/>
              <a:gd name="connsiteY53" fmla="*/ 3919537 h 6858000"/>
              <a:gd name="connsiteX54" fmla="*/ 1150937 w 9807836"/>
              <a:gd name="connsiteY54" fmla="*/ 3998912 h 6858000"/>
              <a:gd name="connsiteX55" fmla="*/ 1106487 w 9807836"/>
              <a:gd name="connsiteY55" fmla="*/ 4076700 h 6858000"/>
              <a:gd name="connsiteX56" fmla="*/ 1063625 w 9807836"/>
              <a:gd name="connsiteY56" fmla="*/ 4156075 h 6858000"/>
              <a:gd name="connsiteX57" fmla="*/ 1025525 w 9807836"/>
              <a:gd name="connsiteY57" fmla="*/ 4235450 h 6858000"/>
              <a:gd name="connsiteX58" fmla="*/ 993775 w 9807836"/>
              <a:gd name="connsiteY58" fmla="*/ 4314825 h 6858000"/>
              <a:gd name="connsiteX59" fmla="*/ 973137 w 9807836"/>
              <a:gd name="connsiteY59" fmla="*/ 4395787 h 6858000"/>
              <a:gd name="connsiteX60" fmla="*/ 963612 w 9807836"/>
              <a:gd name="connsiteY60" fmla="*/ 4473575 h 6858000"/>
              <a:gd name="connsiteX61" fmla="*/ 958850 w 9807836"/>
              <a:gd name="connsiteY61" fmla="*/ 4552950 h 6858000"/>
              <a:gd name="connsiteX62" fmla="*/ 963612 w 9807836"/>
              <a:gd name="connsiteY62" fmla="*/ 4633912 h 6858000"/>
              <a:gd name="connsiteX63" fmla="*/ 969962 w 9807836"/>
              <a:gd name="connsiteY63" fmla="*/ 4718050 h 6858000"/>
              <a:gd name="connsiteX64" fmla="*/ 979487 w 9807836"/>
              <a:gd name="connsiteY64" fmla="*/ 4802187 h 6858000"/>
              <a:gd name="connsiteX65" fmla="*/ 992187 w 9807836"/>
              <a:gd name="connsiteY65" fmla="*/ 4886325 h 6858000"/>
              <a:gd name="connsiteX66" fmla="*/ 1003300 w 9807836"/>
              <a:gd name="connsiteY66" fmla="*/ 4970462 h 6858000"/>
              <a:gd name="connsiteX67" fmla="*/ 1011237 w 9807836"/>
              <a:gd name="connsiteY67" fmla="*/ 5054600 h 6858000"/>
              <a:gd name="connsiteX68" fmla="*/ 1017587 w 9807836"/>
              <a:gd name="connsiteY68" fmla="*/ 5135562 h 6858000"/>
              <a:gd name="connsiteX69" fmla="*/ 1019175 w 9807836"/>
              <a:gd name="connsiteY69" fmla="*/ 5216525 h 6858000"/>
              <a:gd name="connsiteX70" fmla="*/ 1012825 w 9807836"/>
              <a:gd name="connsiteY70" fmla="*/ 5292725 h 6858000"/>
              <a:gd name="connsiteX71" fmla="*/ 998537 w 9807836"/>
              <a:gd name="connsiteY71" fmla="*/ 5370512 h 6858000"/>
              <a:gd name="connsiteX72" fmla="*/ 976312 w 9807836"/>
              <a:gd name="connsiteY72" fmla="*/ 5440362 h 6858000"/>
              <a:gd name="connsiteX73" fmla="*/ 939800 w 9807836"/>
              <a:gd name="connsiteY73" fmla="*/ 5511800 h 6858000"/>
              <a:gd name="connsiteX74" fmla="*/ 896937 w 9807836"/>
              <a:gd name="connsiteY74" fmla="*/ 5575300 h 6858000"/>
              <a:gd name="connsiteX75" fmla="*/ 844550 w 9807836"/>
              <a:gd name="connsiteY75" fmla="*/ 5634037 h 6858000"/>
              <a:gd name="connsiteX76" fmla="*/ 787400 w 9807836"/>
              <a:gd name="connsiteY76" fmla="*/ 5692775 h 6858000"/>
              <a:gd name="connsiteX77" fmla="*/ 725487 w 9807836"/>
              <a:gd name="connsiteY77" fmla="*/ 5746750 h 6858000"/>
              <a:gd name="connsiteX78" fmla="*/ 660400 w 9807836"/>
              <a:gd name="connsiteY78" fmla="*/ 5797550 h 6858000"/>
              <a:gd name="connsiteX79" fmla="*/ 592137 w 9807836"/>
              <a:gd name="connsiteY79" fmla="*/ 5849937 h 6858000"/>
              <a:gd name="connsiteX80" fmla="*/ 525462 w 9807836"/>
              <a:gd name="connsiteY80" fmla="*/ 5900737 h 6858000"/>
              <a:gd name="connsiteX81" fmla="*/ 458787 w 9807836"/>
              <a:gd name="connsiteY81" fmla="*/ 5951537 h 6858000"/>
              <a:gd name="connsiteX82" fmla="*/ 395287 w 9807836"/>
              <a:gd name="connsiteY82" fmla="*/ 6005512 h 6858000"/>
              <a:gd name="connsiteX83" fmla="*/ 334962 w 9807836"/>
              <a:gd name="connsiteY83" fmla="*/ 6059487 h 6858000"/>
              <a:gd name="connsiteX84" fmla="*/ 282575 w 9807836"/>
              <a:gd name="connsiteY84" fmla="*/ 6118225 h 6858000"/>
              <a:gd name="connsiteX85" fmla="*/ 234950 w 9807836"/>
              <a:gd name="connsiteY85" fmla="*/ 6180137 h 6858000"/>
              <a:gd name="connsiteX86" fmla="*/ 192087 w 9807836"/>
              <a:gd name="connsiteY86" fmla="*/ 6253162 h 6858000"/>
              <a:gd name="connsiteX87" fmla="*/ 155575 w 9807836"/>
              <a:gd name="connsiteY87" fmla="*/ 6332537 h 6858000"/>
              <a:gd name="connsiteX88" fmla="*/ 127000 w 9807836"/>
              <a:gd name="connsiteY88" fmla="*/ 6416675 h 6858000"/>
              <a:gd name="connsiteX89" fmla="*/ 100012 w 9807836"/>
              <a:gd name="connsiteY89" fmla="*/ 6503987 h 6858000"/>
              <a:gd name="connsiteX90" fmla="*/ 77787 w 9807836"/>
              <a:gd name="connsiteY90" fmla="*/ 6594475 h 6858000"/>
              <a:gd name="connsiteX91" fmla="*/ 52387 w 9807836"/>
              <a:gd name="connsiteY91" fmla="*/ 6683375 h 6858000"/>
              <a:gd name="connsiteX92" fmla="*/ 26987 w 9807836"/>
              <a:gd name="connsiteY92" fmla="*/ 6770687 h 6858000"/>
              <a:gd name="connsiteX93" fmla="*/ 0 w 9807836"/>
              <a:gd name="connsiteY93" fmla="*/ 6858000 h 6858000"/>
              <a:gd name="connsiteX94" fmla="*/ 9807836 w 9807836"/>
              <a:gd name="connsiteY94" fmla="*/ 6858000 h 6858000"/>
              <a:gd name="connsiteX95" fmla="*/ 9807836 w 9807836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807836" h="6858000">
                <a:moveTo>
                  <a:pt x="9807836" y="0"/>
                </a:moveTo>
                <a:lnTo>
                  <a:pt x="0" y="0"/>
                </a:lnTo>
                <a:lnTo>
                  <a:pt x="26987" y="87312"/>
                </a:lnTo>
                <a:lnTo>
                  <a:pt x="52387" y="174625"/>
                </a:lnTo>
                <a:lnTo>
                  <a:pt x="77787" y="263525"/>
                </a:lnTo>
                <a:lnTo>
                  <a:pt x="100012" y="354012"/>
                </a:lnTo>
                <a:lnTo>
                  <a:pt x="127000" y="441325"/>
                </a:lnTo>
                <a:lnTo>
                  <a:pt x="155575" y="525462"/>
                </a:lnTo>
                <a:lnTo>
                  <a:pt x="192087" y="604837"/>
                </a:lnTo>
                <a:lnTo>
                  <a:pt x="234950" y="677862"/>
                </a:lnTo>
                <a:lnTo>
                  <a:pt x="282575" y="739775"/>
                </a:lnTo>
                <a:lnTo>
                  <a:pt x="334962" y="798512"/>
                </a:lnTo>
                <a:lnTo>
                  <a:pt x="395287" y="852487"/>
                </a:lnTo>
                <a:lnTo>
                  <a:pt x="458787" y="906462"/>
                </a:lnTo>
                <a:lnTo>
                  <a:pt x="525462" y="957262"/>
                </a:lnTo>
                <a:lnTo>
                  <a:pt x="592137" y="1008062"/>
                </a:lnTo>
                <a:lnTo>
                  <a:pt x="660400" y="1060450"/>
                </a:lnTo>
                <a:lnTo>
                  <a:pt x="725487" y="1111250"/>
                </a:lnTo>
                <a:lnTo>
                  <a:pt x="787400" y="1165225"/>
                </a:lnTo>
                <a:lnTo>
                  <a:pt x="844550" y="1223962"/>
                </a:lnTo>
                <a:lnTo>
                  <a:pt x="896937" y="1282700"/>
                </a:lnTo>
                <a:lnTo>
                  <a:pt x="939800" y="1346200"/>
                </a:lnTo>
                <a:lnTo>
                  <a:pt x="976312" y="1417637"/>
                </a:lnTo>
                <a:lnTo>
                  <a:pt x="998537" y="1487487"/>
                </a:lnTo>
                <a:lnTo>
                  <a:pt x="1012825" y="1565275"/>
                </a:lnTo>
                <a:lnTo>
                  <a:pt x="1019175" y="1641475"/>
                </a:lnTo>
                <a:lnTo>
                  <a:pt x="1017587" y="1722437"/>
                </a:lnTo>
                <a:lnTo>
                  <a:pt x="1011237" y="1803400"/>
                </a:lnTo>
                <a:lnTo>
                  <a:pt x="1003300" y="1887537"/>
                </a:lnTo>
                <a:lnTo>
                  <a:pt x="992187" y="1971675"/>
                </a:lnTo>
                <a:lnTo>
                  <a:pt x="979487" y="2055812"/>
                </a:lnTo>
                <a:lnTo>
                  <a:pt x="969962" y="2139950"/>
                </a:lnTo>
                <a:lnTo>
                  <a:pt x="963612" y="2224087"/>
                </a:lnTo>
                <a:lnTo>
                  <a:pt x="958850" y="2305050"/>
                </a:lnTo>
                <a:lnTo>
                  <a:pt x="963612" y="2384425"/>
                </a:lnTo>
                <a:lnTo>
                  <a:pt x="973137" y="2462212"/>
                </a:lnTo>
                <a:lnTo>
                  <a:pt x="993775" y="2543175"/>
                </a:lnTo>
                <a:lnTo>
                  <a:pt x="1025525" y="2622550"/>
                </a:lnTo>
                <a:lnTo>
                  <a:pt x="1063625" y="2701925"/>
                </a:lnTo>
                <a:lnTo>
                  <a:pt x="1106487" y="2781300"/>
                </a:lnTo>
                <a:lnTo>
                  <a:pt x="1150937" y="2859087"/>
                </a:lnTo>
                <a:lnTo>
                  <a:pt x="1198562" y="2938462"/>
                </a:lnTo>
                <a:lnTo>
                  <a:pt x="1241425" y="3017837"/>
                </a:lnTo>
                <a:lnTo>
                  <a:pt x="1284288" y="3098800"/>
                </a:lnTo>
                <a:lnTo>
                  <a:pt x="1320800" y="3179762"/>
                </a:lnTo>
                <a:lnTo>
                  <a:pt x="1349375" y="3260725"/>
                </a:lnTo>
                <a:lnTo>
                  <a:pt x="1365250" y="3343275"/>
                </a:lnTo>
                <a:lnTo>
                  <a:pt x="1374775" y="3429000"/>
                </a:lnTo>
                <a:lnTo>
                  <a:pt x="1365250" y="3514725"/>
                </a:lnTo>
                <a:lnTo>
                  <a:pt x="1349375" y="3597275"/>
                </a:lnTo>
                <a:lnTo>
                  <a:pt x="1320800" y="3678237"/>
                </a:lnTo>
                <a:lnTo>
                  <a:pt x="1284288" y="3759200"/>
                </a:lnTo>
                <a:lnTo>
                  <a:pt x="1241425" y="3840162"/>
                </a:lnTo>
                <a:lnTo>
                  <a:pt x="1198562" y="3919537"/>
                </a:lnTo>
                <a:lnTo>
                  <a:pt x="1150937" y="3998912"/>
                </a:lnTo>
                <a:lnTo>
                  <a:pt x="1106487" y="4076700"/>
                </a:lnTo>
                <a:lnTo>
                  <a:pt x="1063625" y="4156075"/>
                </a:lnTo>
                <a:lnTo>
                  <a:pt x="1025525" y="4235450"/>
                </a:lnTo>
                <a:lnTo>
                  <a:pt x="993775" y="4314825"/>
                </a:lnTo>
                <a:lnTo>
                  <a:pt x="973137" y="4395787"/>
                </a:lnTo>
                <a:lnTo>
                  <a:pt x="963612" y="4473575"/>
                </a:lnTo>
                <a:lnTo>
                  <a:pt x="958850" y="4552950"/>
                </a:lnTo>
                <a:lnTo>
                  <a:pt x="963612" y="4633912"/>
                </a:lnTo>
                <a:lnTo>
                  <a:pt x="969962" y="4718050"/>
                </a:lnTo>
                <a:lnTo>
                  <a:pt x="979487" y="4802187"/>
                </a:lnTo>
                <a:lnTo>
                  <a:pt x="992187" y="4886325"/>
                </a:lnTo>
                <a:lnTo>
                  <a:pt x="1003300" y="4970462"/>
                </a:lnTo>
                <a:lnTo>
                  <a:pt x="1011237" y="5054600"/>
                </a:lnTo>
                <a:lnTo>
                  <a:pt x="1017587" y="5135562"/>
                </a:lnTo>
                <a:lnTo>
                  <a:pt x="1019175" y="5216525"/>
                </a:lnTo>
                <a:lnTo>
                  <a:pt x="1012825" y="5292725"/>
                </a:lnTo>
                <a:lnTo>
                  <a:pt x="998537" y="5370512"/>
                </a:lnTo>
                <a:lnTo>
                  <a:pt x="976312" y="5440362"/>
                </a:lnTo>
                <a:lnTo>
                  <a:pt x="939800" y="5511800"/>
                </a:lnTo>
                <a:lnTo>
                  <a:pt x="896937" y="5575300"/>
                </a:lnTo>
                <a:lnTo>
                  <a:pt x="844550" y="5634037"/>
                </a:lnTo>
                <a:lnTo>
                  <a:pt x="787400" y="5692775"/>
                </a:lnTo>
                <a:lnTo>
                  <a:pt x="725487" y="5746750"/>
                </a:lnTo>
                <a:lnTo>
                  <a:pt x="660400" y="5797550"/>
                </a:lnTo>
                <a:lnTo>
                  <a:pt x="592137" y="5849937"/>
                </a:lnTo>
                <a:lnTo>
                  <a:pt x="525462" y="5900737"/>
                </a:lnTo>
                <a:lnTo>
                  <a:pt x="458787" y="5951537"/>
                </a:lnTo>
                <a:lnTo>
                  <a:pt x="395287" y="6005512"/>
                </a:lnTo>
                <a:lnTo>
                  <a:pt x="334962" y="6059487"/>
                </a:lnTo>
                <a:lnTo>
                  <a:pt x="282575" y="6118225"/>
                </a:lnTo>
                <a:lnTo>
                  <a:pt x="234950" y="6180137"/>
                </a:lnTo>
                <a:lnTo>
                  <a:pt x="192087" y="6253162"/>
                </a:lnTo>
                <a:lnTo>
                  <a:pt x="155575" y="6332537"/>
                </a:lnTo>
                <a:lnTo>
                  <a:pt x="127000" y="6416675"/>
                </a:lnTo>
                <a:lnTo>
                  <a:pt x="100012" y="6503987"/>
                </a:lnTo>
                <a:lnTo>
                  <a:pt x="77787" y="6594475"/>
                </a:lnTo>
                <a:lnTo>
                  <a:pt x="52387" y="6683375"/>
                </a:lnTo>
                <a:lnTo>
                  <a:pt x="26987" y="6770687"/>
                </a:lnTo>
                <a:lnTo>
                  <a:pt x="0" y="6858000"/>
                </a:lnTo>
                <a:lnTo>
                  <a:pt x="9807836" y="6858000"/>
                </a:lnTo>
                <a:lnTo>
                  <a:pt x="9807836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4403" y="1098388"/>
            <a:ext cx="7818540" cy="4394988"/>
          </a:xfrm>
        </p:spPr>
        <p:txBody>
          <a:bodyPr>
            <a:normAutofit/>
          </a:bodyPr>
          <a:lstStyle/>
          <a:p>
            <a:pPr algn="l"/>
            <a:r>
              <a:rPr lang="en-US" u="sng" dirty="0" err="1"/>
              <a:t>Spanisch</a:t>
            </a:r>
            <a:r>
              <a:rPr lang="en-US" u="sng" dirty="0"/>
              <a:t> ab Klasse 7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44403" y="5563388"/>
            <a:ext cx="7818540" cy="74227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2"/>
                </a:solidFill>
                <a:sym typeface="Wingdings"/>
              </a:rPr>
              <a:t> </a:t>
            </a:r>
            <a:endParaRPr lang="en-US" b="1" dirty="0">
              <a:solidFill>
                <a:schemeClr val="bg2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7C1286-B472-4907-9B47-E8C9FE290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15" name="Freeform 16">
            <a:extLst>
              <a:ext uri="{FF2B5EF4-FFF2-40B4-BE49-F238E27FC236}">
                <a16:creationId xmlns:a16="http://schemas.microsoft.com/office/drawing/2014/main" id="{28B35564-38A4-457A-BD01-15D6F1659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433061" y="0"/>
            <a:ext cx="1646238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833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ED5AF-B548-4A88-9E57-1B698B306C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3482" y="2204902"/>
            <a:ext cx="7766936" cy="1646303"/>
          </a:xfrm>
        </p:spPr>
        <p:txBody>
          <a:bodyPr/>
          <a:lstStyle/>
          <a:p>
            <a:r>
              <a:rPr lang="en-US" dirty="0" err="1">
                <a:solidFill>
                  <a:srgbClr val="0070C0"/>
                </a:solidFill>
              </a:rPr>
              <a:t>Fragen</a:t>
            </a:r>
            <a:r>
              <a:rPr lang="en-US" dirty="0">
                <a:solidFill>
                  <a:srgbClr val="0070C0"/>
                </a:solidFill>
              </a:rPr>
              <a:t>?</a:t>
            </a:r>
          </a:p>
        </p:txBody>
      </p:sp>
      <p:sp>
        <p:nvSpPr>
          <p:cNvPr id="6" name="Untertitel 5">
            <a:extLst>
              <a:ext uri="{FF2B5EF4-FFF2-40B4-BE49-F238E27FC236}">
                <a16:creationId xmlns:a16="http://schemas.microsoft.com/office/drawing/2014/main" id="{6812B7E0-6915-49FD-B346-E33254CCD8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846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799" y="228600"/>
            <a:ext cx="8385313" cy="2239951"/>
          </a:xfrm>
        </p:spPr>
        <p:txBody>
          <a:bodyPr>
            <a:noAutofit/>
          </a:bodyPr>
          <a:lstStyle/>
          <a:p>
            <a:pPr algn="ctr"/>
            <a:r>
              <a:rPr lang="de-DE" altLang="x-none" sz="4000" b="1" dirty="0">
                <a:latin typeface="+mn-lt"/>
              </a:rPr>
              <a:t>Weltsprache Spanisch</a:t>
            </a:r>
            <a:br>
              <a:rPr lang="de-DE" altLang="x-none" sz="2000" b="1" dirty="0">
                <a:latin typeface="+mn-lt"/>
              </a:rPr>
            </a:br>
            <a:br>
              <a:rPr lang="de-DE" altLang="x-none" sz="2000" b="1" dirty="0">
                <a:latin typeface="+mn-lt"/>
              </a:rPr>
            </a:br>
            <a:r>
              <a:rPr lang="de-DE" altLang="x-none" sz="2000" b="1" dirty="0">
                <a:latin typeface="+mn-lt"/>
              </a:rPr>
              <a:t>Mehr als 490 </a:t>
            </a:r>
            <a:r>
              <a:rPr lang="de-DE" altLang="x-none" sz="2000" b="1" dirty="0" err="1">
                <a:latin typeface="+mn-lt"/>
              </a:rPr>
              <a:t>millionen</a:t>
            </a:r>
            <a:r>
              <a:rPr lang="de-DE" altLang="x-none" sz="2000" b="1" dirty="0">
                <a:latin typeface="+mn-lt"/>
              </a:rPr>
              <a:t> </a:t>
            </a:r>
            <a:r>
              <a:rPr lang="de-DE" altLang="x-none" sz="2000" b="1" dirty="0" err="1">
                <a:latin typeface="+mn-lt"/>
              </a:rPr>
              <a:t>muttersprachler</a:t>
            </a:r>
            <a:br>
              <a:rPr lang="de-DE" altLang="x-none" sz="2000" b="1" dirty="0">
                <a:latin typeface="+mn-lt"/>
              </a:rPr>
            </a:br>
            <a:br>
              <a:rPr lang="de-DE" altLang="x-none" sz="2000" b="1" dirty="0">
                <a:latin typeface="+mn-lt"/>
              </a:rPr>
            </a:br>
            <a:br>
              <a:rPr lang="de-DE" altLang="x-none" sz="2000" b="1" dirty="0">
                <a:latin typeface="+mn-lt"/>
              </a:rPr>
            </a:br>
            <a:r>
              <a:rPr lang="de-DE" altLang="x-none" sz="2000" b="1" dirty="0">
                <a:latin typeface="+mn-lt"/>
              </a:rPr>
              <a:t>Neben Englisch: Sprache der internationalen Kommunikation </a:t>
            </a:r>
            <a:endParaRPr lang="de-DE" altLang="x-none" sz="3600" b="1" dirty="0">
              <a:latin typeface="+mn-lt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x-none"/>
              <a:t>Konzept: Petra Weber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D1A8E-0D3F-DF41-B90C-BEC077988170}" type="slidenum">
              <a:rPr lang="de-DE" altLang="x-none"/>
              <a:pPr/>
              <a:t>2</a:t>
            </a:fld>
            <a:endParaRPr lang="de-DE" altLang="x-none"/>
          </a:p>
        </p:txBody>
      </p:sp>
      <p:pic>
        <p:nvPicPr>
          <p:cNvPr id="4100" name="Picture 4" descr="Map-Hispan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675" y="2468551"/>
            <a:ext cx="8762999" cy="4160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5240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9" y="644525"/>
            <a:ext cx="3762448" cy="5408866"/>
          </a:xfrm>
        </p:spPr>
        <p:txBody>
          <a:bodyPr anchor="ctr">
            <a:normAutofit/>
          </a:bodyPr>
          <a:lstStyle/>
          <a:p>
            <a:r>
              <a:rPr lang="en-US" sz="4000" b="1" dirty="0">
                <a:latin typeface="+mn-lt"/>
              </a:rPr>
              <a:t>Wie </a:t>
            </a:r>
            <a:r>
              <a:rPr lang="en-US" sz="4000" b="1" dirty="0" err="1">
                <a:latin typeface="+mn-lt"/>
              </a:rPr>
              <a:t>sieht</a:t>
            </a:r>
            <a:r>
              <a:rPr lang="en-US" sz="4000" b="1" dirty="0">
                <a:latin typeface="+mn-lt"/>
              </a:rPr>
              <a:t> der Unter-</a:t>
            </a:r>
            <a:r>
              <a:rPr lang="en-US" sz="4000" b="1" dirty="0" err="1">
                <a:latin typeface="+mn-lt"/>
              </a:rPr>
              <a:t>richt</a:t>
            </a:r>
            <a:r>
              <a:rPr lang="en-US" sz="4000" b="1" dirty="0">
                <a:latin typeface="+mn-lt"/>
              </a:rPr>
              <a:t> </a:t>
            </a:r>
            <a:r>
              <a:rPr lang="en-US" sz="4000" b="1" dirty="0" err="1">
                <a:latin typeface="+mn-lt"/>
              </a:rPr>
              <a:t>aus</a:t>
            </a:r>
            <a:r>
              <a:rPr lang="en-US" sz="4000" b="1" dirty="0">
                <a:latin typeface="+mn-lt"/>
              </a:rPr>
              <a:t>?</a:t>
            </a:r>
          </a:p>
        </p:txBody>
      </p:sp>
      <p:graphicFrame>
        <p:nvGraphicFramePr>
          <p:cNvPr id="6" name="Inhaltsplatzhalter 2">
            <a:extLst>
              <a:ext uri="{FF2B5EF4-FFF2-40B4-BE49-F238E27FC236}">
                <a16:creationId xmlns:a16="http://schemas.microsoft.com/office/drawing/2014/main" id="{810EEF70-C41C-4321-A2D3-CC3E186117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9191903"/>
              </p:ext>
            </p:extLst>
          </p:nvPr>
        </p:nvGraphicFramePr>
        <p:xfrm>
          <a:off x="5175250" y="644525"/>
          <a:ext cx="6254750" cy="5408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49570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A2D5AD-2F18-6F4A-B9F3-95177D56D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9" y="644525"/>
            <a:ext cx="3384329" cy="5408866"/>
          </a:xfrm>
        </p:spPr>
        <p:txBody>
          <a:bodyPr anchor="ctr">
            <a:normAutofit/>
          </a:bodyPr>
          <a:lstStyle/>
          <a:p>
            <a:r>
              <a:rPr lang="de-DE" sz="4000" b="1" dirty="0">
                <a:latin typeface="+mn-lt"/>
              </a:rPr>
              <a:t>Was gehört auch dazu?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B2C18991-508D-4DD8-B154-3FFA03D7CC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8382543"/>
              </p:ext>
            </p:extLst>
          </p:nvPr>
        </p:nvGraphicFramePr>
        <p:xfrm>
          <a:off x="5175250" y="644525"/>
          <a:ext cx="6254750" cy="5408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4481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0F3D2C-6CB5-4888-F0DE-22082D9E9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9" y="645106"/>
            <a:ext cx="3384329" cy="5421435"/>
          </a:xfrm>
        </p:spPr>
        <p:txBody>
          <a:bodyPr anchor="ctr">
            <a:normAutofit/>
          </a:bodyPr>
          <a:lstStyle/>
          <a:p>
            <a:r>
              <a:rPr lang="de-DE" sz="4000" b="1" dirty="0">
                <a:latin typeface="+mn-lt"/>
              </a:rPr>
              <a:t>Lehrwerk</a:t>
            </a:r>
          </a:p>
        </p:txBody>
      </p:sp>
      <p:graphicFrame>
        <p:nvGraphicFramePr>
          <p:cNvPr id="10" name="Inhaltsplatzhalter 4">
            <a:extLst>
              <a:ext uri="{FF2B5EF4-FFF2-40B4-BE49-F238E27FC236}">
                <a16:creationId xmlns:a16="http://schemas.microsoft.com/office/drawing/2014/main" id="{02813A54-BF28-D834-C385-9DE87ADD7E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3750281"/>
              </p:ext>
            </p:extLst>
          </p:nvPr>
        </p:nvGraphicFramePr>
        <p:xfrm>
          <a:off x="5280025" y="644525"/>
          <a:ext cx="5994400" cy="5409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891066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9" y="644525"/>
            <a:ext cx="3384329" cy="5408866"/>
          </a:xfrm>
        </p:spPr>
        <p:txBody>
          <a:bodyPr anchor="ctr">
            <a:normAutofit/>
          </a:bodyPr>
          <a:lstStyle/>
          <a:p>
            <a:r>
              <a:rPr lang="de-DE" sz="4000" b="1" dirty="0">
                <a:latin typeface="+mn-lt"/>
                <a:ea typeface="Candara" charset="0"/>
                <a:cs typeface="Candara" charset="0"/>
              </a:rPr>
              <a:t>Themen</a:t>
            </a:r>
            <a:r>
              <a:rPr lang="en-US" sz="4000" b="1" dirty="0">
                <a:latin typeface="+mn-lt"/>
                <a:ea typeface="Candara" charset="0"/>
                <a:cs typeface="Candara" charset="0"/>
              </a:rPr>
              <a:t> 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65B7D981-354E-485B-A380-EDBF2637A6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2803339"/>
              </p:ext>
            </p:extLst>
          </p:nvPr>
        </p:nvGraphicFramePr>
        <p:xfrm>
          <a:off x="5175250" y="644525"/>
          <a:ext cx="6254750" cy="5408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3293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26D10-8762-42AF-8192-9D91B0E82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322" y="322424"/>
            <a:ext cx="9141355" cy="1068000"/>
          </a:xfrm>
          <a:solidFill>
            <a:schemeClr val="tx1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Leistungsbewertung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4C692-6440-4D90-AAD9-388BCFDDD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1685" y="1727087"/>
            <a:ext cx="9468628" cy="150530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52396" indent="0">
              <a:buNone/>
            </a:pPr>
            <a:r>
              <a:rPr lang="en-US" sz="2800" b="1" u="sng" dirty="0" err="1">
                <a:solidFill>
                  <a:srgbClr val="0070C0"/>
                </a:solidFill>
              </a:rPr>
              <a:t>Sonstige</a:t>
            </a:r>
            <a:r>
              <a:rPr lang="en-US" sz="2800" b="1" u="sng" dirty="0">
                <a:solidFill>
                  <a:srgbClr val="0070C0"/>
                </a:solidFill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</a:rPr>
              <a:t>Mitarbeit</a:t>
            </a:r>
            <a:r>
              <a:rPr lang="en-US" sz="2800" b="1" u="sng" dirty="0">
                <a:solidFill>
                  <a:srgbClr val="0070C0"/>
                </a:solidFill>
              </a:rPr>
              <a:t>:</a:t>
            </a:r>
          </a:p>
          <a:p>
            <a:r>
              <a:rPr lang="da-DK" sz="2800" b="1" dirty="0">
                <a:solidFill>
                  <a:srgbClr val="0070C0"/>
                </a:solidFill>
              </a:rPr>
              <a:t>aktive Mitarbeit, Vor- und Nachbereitung des Unterrichts, Präsentationen, </a:t>
            </a:r>
            <a:r>
              <a:rPr lang="da-DK" sz="2800" b="1" dirty="0" err="1">
                <a:solidFill>
                  <a:srgbClr val="0070C0"/>
                </a:solidFill>
              </a:rPr>
              <a:t>Referate</a:t>
            </a:r>
            <a:r>
              <a:rPr lang="da-DK" sz="2800" b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7CCF02B-52A4-4EDC-BD34-0CF1C4CA3DC0}"/>
              </a:ext>
            </a:extLst>
          </p:cNvPr>
          <p:cNvSpPr txBox="1">
            <a:spLocks/>
          </p:cNvSpPr>
          <p:nvPr/>
        </p:nvSpPr>
        <p:spPr>
          <a:xfrm>
            <a:off x="1361685" y="3569054"/>
            <a:ext cx="9468629" cy="31130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152396" indent="0">
              <a:buNone/>
            </a:pPr>
            <a:r>
              <a:rPr lang="de-DE" sz="2800" b="1" u="sng" dirty="0">
                <a:solidFill>
                  <a:srgbClr val="0070C0"/>
                </a:solidFill>
                <a:latin typeface="+mn-lt"/>
              </a:rPr>
              <a:t>Klassenarbeiten: 3 bzw. 2 pro Halbjahr</a:t>
            </a:r>
            <a:endParaRPr lang="de-DE" sz="2800" b="1" dirty="0">
              <a:solidFill>
                <a:srgbClr val="0070C0"/>
              </a:solidFill>
              <a:latin typeface="+mn-lt"/>
            </a:endParaRPr>
          </a:p>
          <a:p>
            <a:r>
              <a:rPr lang="de-DE" sz="2800" b="1" dirty="0">
                <a:solidFill>
                  <a:srgbClr val="0070C0"/>
                </a:solidFill>
                <a:latin typeface="+mn-lt"/>
              </a:rPr>
              <a:t>Grammatik </a:t>
            </a:r>
          </a:p>
          <a:p>
            <a:r>
              <a:rPr lang="de-DE" sz="2800" b="1" dirty="0">
                <a:solidFill>
                  <a:srgbClr val="0070C0"/>
                </a:solidFill>
                <a:latin typeface="+mn-lt"/>
              </a:rPr>
              <a:t>Hörverstehen / Leseverstehen</a:t>
            </a:r>
          </a:p>
          <a:p>
            <a:r>
              <a:rPr lang="de-DE" sz="2800" b="1" dirty="0">
                <a:solidFill>
                  <a:srgbClr val="0070C0"/>
                </a:solidFill>
                <a:latin typeface="+mn-lt"/>
              </a:rPr>
              <a:t>schriftliche Textproduktion</a:t>
            </a:r>
          </a:p>
          <a:p>
            <a:r>
              <a:rPr lang="de-DE" sz="2800" b="1" dirty="0">
                <a:solidFill>
                  <a:srgbClr val="0070C0"/>
                </a:solidFill>
                <a:latin typeface="+mn-lt"/>
              </a:rPr>
              <a:t>Mündliche Kommunikationsprüfungen</a:t>
            </a:r>
          </a:p>
          <a:p>
            <a:r>
              <a:rPr lang="de-DE" sz="2800" b="1" dirty="0">
                <a:solidFill>
                  <a:srgbClr val="0070C0"/>
                </a:solidFill>
                <a:latin typeface="+mn-lt"/>
              </a:rPr>
              <a:t>Mediation (Sprachmittlung)</a:t>
            </a:r>
          </a:p>
        </p:txBody>
      </p:sp>
    </p:spTree>
    <p:extLst>
      <p:ext uri="{BB962C8B-B14F-4D97-AF65-F5344CB8AC3E}">
        <p14:creationId xmlns:p14="http://schemas.microsoft.com/office/powerpoint/2010/main" val="1290118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26D10-8762-42AF-8192-9D91B0E82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322" y="322423"/>
            <a:ext cx="9141355" cy="1404663"/>
          </a:xfrm>
          <a:solidFill>
            <a:schemeClr val="tx1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Ausblick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Spanisch</a:t>
            </a:r>
            <a:r>
              <a:rPr lang="en-US" dirty="0">
                <a:solidFill>
                  <a:schemeClr val="bg1"/>
                </a:solidFill>
              </a:rPr>
              <a:t> in der </a:t>
            </a:r>
            <a:r>
              <a:rPr lang="en-US" dirty="0" err="1">
                <a:solidFill>
                  <a:schemeClr val="bg1"/>
                </a:solidFill>
              </a:rPr>
              <a:t>Oberstufe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7CCF02B-52A4-4EDC-BD34-0CF1C4CA3DC0}"/>
              </a:ext>
            </a:extLst>
          </p:cNvPr>
          <p:cNvSpPr txBox="1">
            <a:spLocks/>
          </p:cNvSpPr>
          <p:nvPr/>
        </p:nvSpPr>
        <p:spPr>
          <a:xfrm>
            <a:off x="1361685" y="2016537"/>
            <a:ext cx="9877122" cy="31143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121900" tIns="121900" rIns="121900" bIns="121900" anchor="t" anchorCtr="0">
            <a:normAutofit fontScale="92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152396" indent="0">
              <a:buNone/>
            </a:pPr>
            <a:r>
              <a:rPr lang="de-DE" sz="2667" b="1" dirty="0">
                <a:solidFill>
                  <a:srgbClr val="0070C0"/>
                </a:solidFill>
                <a:latin typeface="+mn-lt"/>
              </a:rPr>
              <a:t>Wer Spanisch nach der 10. Klasse weiter führt, kann Spanisch:</a:t>
            </a:r>
          </a:p>
          <a:p>
            <a:r>
              <a:rPr lang="de-DE" sz="2800" b="1" dirty="0">
                <a:solidFill>
                  <a:srgbClr val="0070C0"/>
                </a:solidFill>
                <a:latin typeface="+mn-lt"/>
              </a:rPr>
              <a:t>als Leistungskurs belegen,</a:t>
            </a:r>
          </a:p>
          <a:p>
            <a:r>
              <a:rPr lang="de-DE" sz="2800" b="1" dirty="0">
                <a:solidFill>
                  <a:srgbClr val="0070C0"/>
                </a:solidFill>
                <a:latin typeface="+mn-lt"/>
              </a:rPr>
              <a:t>als 3. Fach (schriftliches Abitur) oder</a:t>
            </a:r>
          </a:p>
          <a:p>
            <a:r>
              <a:rPr lang="de-DE" sz="2800" b="1" dirty="0">
                <a:solidFill>
                  <a:srgbClr val="0070C0"/>
                </a:solidFill>
                <a:latin typeface="+mn-lt"/>
              </a:rPr>
              <a:t>4. Fach (mündliches Abitur) im Abitur wählen</a:t>
            </a:r>
          </a:p>
          <a:p>
            <a:endParaRPr lang="de-DE" sz="2800" b="1" dirty="0">
              <a:solidFill>
                <a:srgbClr val="0070C0"/>
              </a:solidFill>
              <a:latin typeface="+mn-lt"/>
            </a:endParaRPr>
          </a:p>
          <a:p>
            <a:pPr marL="114300" indent="0">
              <a:buNone/>
            </a:pPr>
            <a:r>
              <a:rPr lang="de-DE" sz="2800" b="1" dirty="0">
                <a:solidFill>
                  <a:srgbClr val="0070C0"/>
                </a:solidFill>
                <a:latin typeface="+mn-lt"/>
              </a:rPr>
              <a:t>Austauschprogramm</a:t>
            </a:r>
            <a:r>
              <a:rPr lang="de-DE" sz="2800" b="1" dirty="0">
                <a:solidFill>
                  <a:srgbClr val="0070C0"/>
                </a:solidFill>
                <a:latin typeface="+mn-lt"/>
                <a:sym typeface="Wingdings" panose="05000000000000000000" pitchFamily="2" charset="2"/>
              </a:rPr>
              <a:t></a:t>
            </a:r>
            <a:endParaRPr lang="de-DE" sz="2800" b="1" dirty="0">
              <a:solidFill>
                <a:srgbClr val="0070C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9568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26D10-8762-42AF-8192-9D91B0E82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6657" y="209420"/>
            <a:ext cx="9579428" cy="1127313"/>
          </a:xfrm>
          <a:solidFill>
            <a:schemeClr val="tx1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4000" dirty="0" err="1">
                <a:solidFill>
                  <a:schemeClr val="bg1"/>
                </a:solidFill>
              </a:rPr>
              <a:t>Wann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solltest</a:t>
            </a:r>
            <a:r>
              <a:rPr lang="en-US" sz="4000" dirty="0">
                <a:solidFill>
                  <a:schemeClr val="bg1"/>
                </a:solidFill>
              </a:rPr>
              <a:t> du </a:t>
            </a:r>
            <a:r>
              <a:rPr lang="en-US" sz="4000" dirty="0" err="1">
                <a:solidFill>
                  <a:schemeClr val="bg1"/>
                </a:solidFill>
              </a:rPr>
              <a:t>Spanisch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wählen</a:t>
            </a:r>
            <a:r>
              <a:rPr lang="en-US" sz="4000" dirty="0">
                <a:solidFill>
                  <a:schemeClr val="bg1"/>
                </a:solidFill>
              </a:rPr>
              <a:t>?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7CCF02B-52A4-4EDC-BD34-0CF1C4CA3DC0}"/>
              </a:ext>
            </a:extLst>
          </p:cNvPr>
          <p:cNvSpPr txBox="1">
            <a:spLocks/>
          </p:cNvSpPr>
          <p:nvPr/>
        </p:nvSpPr>
        <p:spPr>
          <a:xfrm>
            <a:off x="1099457" y="1719943"/>
            <a:ext cx="10591800" cy="480474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121900" tIns="121900" rIns="121900" bIns="121900" anchor="t" anchorCtr="0">
            <a:normAutofit fontScale="92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>
              <a:lnSpc>
                <a:spcPct val="170000"/>
              </a:lnSpc>
            </a:pPr>
            <a:r>
              <a:rPr lang="de-DE" sz="2800" b="1" dirty="0">
                <a:solidFill>
                  <a:srgbClr val="0070C0"/>
                </a:solidFill>
                <a:latin typeface="+mn-lt"/>
              </a:rPr>
              <a:t>Wenn du Freude an lebendigen Fremdsprachen hast</a:t>
            </a:r>
          </a:p>
          <a:p>
            <a:pPr>
              <a:lnSpc>
                <a:spcPct val="170000"/>
              </a:lnSpc>
            </a:pPr>
            <a:r>
              <a:rPr lang="de-DE" sz="2800" b="1" dirty="0">
                <a:solidFill>
                  <a:srgbClr val="0070C0"/>
                </a:solidFill>
                <a:latin typeface="+mn-lt"/>
              </a:rPr>
              <a:t>Wenn dich die eben vorgestellten Themen interessieren</a:t>
            </a:r>
          </a:p>
          <a:p>
            <a:pPr>
              <a:lnSpc>
                <a:spcPct val="170000"/>
              </a:lnSpc>
            </a:pPr>
            <a:r>
              <a:rPr lang="de-DE" sz="2800" b="1" dirty="0">
                <a:solidFill>
                  <a:srgbClr val="0070C0"/>
                </a:solidFill>
                <a:latin typeface="+mn-lt"/>
              </a:rPr>
              <a:t>Wenn du keine Hemmungen hast eine Fremdsprache zu sprechen</a:t>
            </a:r>
            <a:endParaRPr lang="de-DE" sz="2800" b="1" dirty="0">
              <a:solidFill>
                <a:srgbClr val="0070C0"/>
              </a:solidFill>
              <a:latin typeface="+mn-lt"/>
              <a:sym typeface="Wingdings" panose="05000000000000000000" pitchFamily="2" charset="2"/>
            </a:endParaRPr>
          </a:p>
          <a:p>
            <a:pPr>
              <a:lnSpc>
                <a:spcPct val="170000"/>
              </a:lnSpc>
            </a:pPr>
            <a:r>
              <a:rPr lang="de-DE" sz="2800" b="1" dirty="0">
                <a:solidFill>
                  <a:srgbClr val="0070C0"/>
                </a:solidFill>
                <a:latin typeface="+mn-lt"/>
                <a:sym typeface="Wingdings" panose="05000000000000000000" pitchFamily="2" charset="2"/>
              </a:rPr>
              <a:t>Wenn du endlich mal deine spanischsprachigen Lieblingsserien und -filme im Original schauen und die Musik verstehen willst! </a:t>
            </a:r>
          </a:p>
          <a:p>
            <a:pPr>
              <a:lnSpc>
                <a:spcPct val="170000"/>
              </a:lnSpc>
            </a:pPr>
            <a:r>
              <a:rPr lang="de-DE" sz="2800" b="1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ABER:  Vokabeln und Grammatik gehören dazu!  </a:t>
            </a:r>
          </a:p>
          <a:p>
            <a:endParaRPr lang="de-DE" sz="2667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31310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Badge">
    <a:dk1>
      <a:sysClr val="windowText" lastClr="000000"/>
    </a:dk1>
    <a:lt1>
      <a:sysClr val="window" lastClr="FFFFFF"/>
    </a:lt1>
    <a:dk2>
      <a:srgbClr val="2A1A00"/>
    </a:dk2>
    <a:lt2>
      <a:srgbClr val="F3F3F2"/>
    </a:lt2>
    <a:accent1>
      <a:srgbClr val="F8B323"/>
    </a:accent1>
    <a:accent2>
      <a:srgbClr val="656A59"/>
    </a:accent2>
    <a:accent3>
      <a:srgbClr val="46B2B5"/>
    </a:accent3>
    <a:accent4>
      <a:srgbClr val="8CAA7E"/>
    </a:accent4>
    <a:accent5>
      <a:srgbClr val="D36F68"/>
    </a:accent5>
    <a:accent6>
      <a:srgbClr val="826276"/>
    </a:accent6>
    <a:hlink>
      <a:srgbClr val="46B2B5"/>
    </a:hlink>
    <a:folHlink>
      <a:srgbClr val="A4669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968C656CEF9C545B60879E5C2086565" ma:contentTypeVersion="10" ma:contentTypeDescription="Ein neues Dokument erstellen." ma:contentTypeScope="" ma:versionID="2c650abde8decb93b51376d6681f8738">
  <xsd:schema xmlns:xsd="http://www.w3.org/2001/XMLSchema" xmlns:xs="http://www.w3.org/2001/XMLSchema" xmlns:p="http://schemas.microsoft.com/office/2006/metadata/properties" xmlns:ns2="40dc64b5-5f27-468a-9b60-bb8f15b842d6" xmlns:ns3="d6ec2342-eb54-4bb2-9ea6-25275e141a8d" targetNamespace="http://schemas.microsoft.com/office/2006/metadata/properties" ma:root="true" ma:fieldsID="279f2b1d785f529a5d604b17a5e401c5" ns2:_="" ns3:_="">
    <xsd:import namespace="40dc64b5-5f27-468a-9b60-bb8f15b842d6"/>
    <xsd:import namespace="d6ec2342-eb54-4bb2-9ea6-25275e141a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dc64b5-5f27-468a-9b60-bb8f15b842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ierungen" ma:readOnly="false" ma:fieldId="{5cf76f15-5ced-4ddc-b409-7134ff3c332f}" ma:taxonomyMulti="true" ma:sspId="54a964ab-09a4-4a1b-ad7f-6bc629ccac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ec2342-eb54-4bb2-9ea6-25275e141a8d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d80e8ec7-ced1-419a-a2db-a446b1a75eb0}" ma:internalName="TaxCatchAll" ma:showField="CatchAllData" ma:web="d6ec2342-eb54-4bb2-9ea6-25275e141a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ec2342-eb54-4bb2-9ea6-25275e141a8d" xsi:nil="true"/>
    <lcf76f155ced4ddcb4097134ff3c332f xmlns="40dc64b5-5f27-468a-9b60-bb8f15b842d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5CE1352-8809-4D83-BCAD-E3E95C76E3D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0D33FFC-BA69-46E6-97C7-131AFDFD8A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dc64b5-5f27-468a-9b60-bb8f15b842d6"/>
    <ds:schemaRef ds:uri="d6ec2342-eb54-4bb2-9ea6-25275e141a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28DC4A8-6718-430C-A2B1-B17FFD0355FB}">
  <ds:schemaRefs>
    <ds:schemaRef ds:uri="http://schemas.microsoft.com/office/2006/metadata/properties"/>
    <ds:schemaRef ds:uri="http://schemas.microsoft.com/office/infopath/2007/PartnerControls"/>
    <ds:schemaRef ds:uri="d6ec2342-eb54-4bb2-9ea6-25275e141a8d"/>
    <ds:schemaRef ds:uri="40dc64b5-5f27-468a-9b60-bb8f15b842d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363</Words>
  <Application>Microsoft Office PowerPoint</Application>
  <PresentationFormat>Breitbild</PresentationFormat>
  <Paragraphs>57</Paragraphs>
  <Slides>10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6" baseType="lpstr">
      <vt:lpstr>Arial</vt:lpstr>
      <vt:lpstr>Calibri</vt:lpstr>
      <vt:lpstr>Gill Sans MT</vt:lpstr>
      <vt:lpstr>Impact</vt:lpstr>
      <vt:lpstr>Wingdings</vt:lpstr>
      <vt:lpstr>Badge</vt:lpstr>
      <vt:lpstr>Spanisch ab Klasse 7</vt:lpstr>
      <vt:lpstr>Weltsprache Spanisch  Mehr als 490 millionen muttersprachler   Neben Englisch: Sprache der internationalen Kommunikation </vt:lpstr>
      <vt:lpstr>Wie sieht der Unter-richt aus?</vt:lpstr>
      <vt:lpstr>Was gehört auch dazu?</vt:lpstr>
      <vt:lpstr>Lehrwerk</vt:lpstr>
      <vt:lpstr>Themen </vt:lpstr>
      <vt:lpstr>Leistungsbewertung:</vt:lpstr>
      <vt:lpstr>Ausblick: Spanisch in der Oberstufe</vt:lpstr>
      <vt:lpstr>Wann solltest du Spanisch wählen? </vt:lpstr>
      <vt:lpstr>Fragen?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Spanisch in der SEK II</dc:title>
  <dc:creator>Li Li</dc:creator>
  <cp:lastModifiedBy>Daniela Hagemeyer</cp:lastModifiedBy>
  <cp:revision>67</cp:revision>
  <cp:lastPrinted>2023-03-20T19:14:00Z</cp:lastPrinted>
  <dcterms:created xsi:type="dcterms:W3CDTF">2017-02-16T12:48:58Z</dcterms:created>
  <dcterms:modified xsi:type="dcterms:W3CDTF">2026-03-24T12:36:01Z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0x010100A968C656CEF9C545B60879E5C2086565</vt:lpwstr>
  </property>
  <property fmtid="{D5CDD505-2E9C-101B-9397-08002B2CF9AE}" pid="3" name="MediaServiceImageTags">
    <vt:lpwstr/>
  </property>
</Properties>
</file>